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34"/>
  </p:handoutMasterIdLst>
  <p:sldIdLst>
    <p:sldId id="269" r:id="rId4"/>
    <p:sldId id="262" r:id="rId5"/>
    <p:sldId id="316" r:id="rId6"/>
    <p:sldId id="319" r:id="rId7"/>
    <p:sldId id="310" r:id="rId8"/>
    <p:sldId id="309" r:id="rId9"/>
    <p:sldId id="314" r:id="rId10"/>
    <p:sldId id="315" r:id="rId11"/>
    <p:sldId id="313" r:id="rId12"/>
    <p:sldId id="312" r:id="rId13"/>
    <p:sldId id="317" r:id="rId14"/>
    <p:sldId id="308" r:id="rId15"/>
    <p:sldId id="318" r:id="rId16"/>
    <p:sldId id="320" r:id="rId17"/>
    <p:sldId id="321" r:id="rId18"/>
    <p:sldId id="322" r:id="rId19"/>
    <p:sldId id="323" r:id="rId20"/>
    <p:sldId id="324" r:id="rId21"/>
    <p:sldId id="325" r:id="rId22"/>
    <p:sldId id="327" r:id="rId23"/>
    <p:sldId id="328" r:id="rId24"/>
    <p:sldId id="329" r:id="rId25"/>
    <p:sldId id="330" r:id="rId26"/>
    <p:sldId id="331" r:id="rId27"/>
    <p:sldId id="332" r:id="rId28"/>
    <p:sldId id="335" r:id="rId29"/>
    <p:sldId id="333" r:id="rId30"/>
    <p:sldId id="334" r:id="rId31"/>
    <p:sldId id="336" r:id="rId32"/>
    <p:sldId id="337" r:id="rId33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00" autoAdjust="0"/>
    <p:restoredTop sz="94660"/>
  </p:normalViewPr>
  <p:slideViewPr>
    <p:cSldViewPr snapToGrid="0">
      <p:cViewPr varScale="1">
        <p:scale>
          <a:sx n="51" d="100"/>
          <a:sy n="51" d="100"/>
        </p:scale>
        <p:origin x="701" y="34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77BD0B-6671-4918-806E-AF0774B524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F1A4F-3D55-422C-B8A0-C2EEC91719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0EC3D-81A6-4902-813A-4CE4ADA4DAC6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FC158-C225-492E-802F-7EBCFB6688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DE1C6-A288-45E1-BE0A-B9F0DF7DDA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B810D-ABC1-4B66-A2CB-528B918A9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89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1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50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20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0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05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0517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533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87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56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528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776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18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6266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4408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5125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27159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569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3390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5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7" r:id="rId3"/>
    <p:sldLayoutId id="2147483746" r:id="rId4"/>
    <p:sldLayoutId id="2147483731" r:id="rId5"/>
    <p:sldLayoutId id="2147483737" r:id="rId6"/>
    <p:sldLayoutId id="2147483736" r:id="rId7"/>
    <p:sldLayoutId id="2147483740" r:id="rId8"/>
    <p:sldLayoutId id="2147483741" r:id="rId9"/>
    <p:sldLayoutId id="2147483744" r:id="rId10"/>
    <p:sldLayoutId id="2147483742" r:id="rId11"/>
    <p:sldLayoutId id="2147483745" r:id="rId12"/>
    <p:sldLayoutId id="2147483748" r:id="rId13"/>
    <p:sldLayoutId id="2147483749" r:id="rId14"/>
    <p:sldLayoutId id="2147483753" r:id="rId15"/>
    <p:sldLayoutId id="2147483754" r:id="rId16"/>
    <p:sldLayoutId id="2147483750" r:id="rId17"/>
    <p:sldLayoutId id="2147483751" r:id="rId18"/>
    <p:sldLayoutId id="2147483752" r:id="rId19"/>
    <p:sldLayoutId id="2147483755" r:id="rId20"/>
    <p:sldLayoutId id="2147483758" r:id="rId2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56" r:id="rId2"/>
    <p:sldLayoutId id="2147483757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keuseof.com/tag/ebay-vs-amazon-online-shopping/" TargetMode="External"/><Relationship Id="rId2" Type="http://schemas.openxmlformats.org/officeDocument/2006/relationships/hyperlink" Target="https://www.webretailer.com/b/ebay-vs-amazon/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finance.yahoo.com/quote/EBAY?p=EBAY&amp;.tsrc=fin-srch" TargetMode="External"/><Relationship Id="rId4" Type="http://schemas.openxmlformats.org/officeDocument/2006/relationships/hyperlink" Target="https://www.quora.com/Why-is-eBay-losing-a-lo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4535055"/>
            <a:ext cx="12192000" cy="2062798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4867853"/>
            <a:ext cx="118872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Stock Price eBay VS Amazon 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5783499"/>
            <a:ext cx="1188705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By : Darrell Yonathan / 1706042825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ord 5">
            <a:extLst>
              <a:ext uri="{FF2B5EF4-FFF2-40B4-BE49-F238E27FC236}">
                <a16:creationId xmlns:a16="http://schemas.microsoft.com/office/drawing/2014/main" id="{073D4C8E-CDE2-4205-819D-3BFDC216CAFC}"/>
              </a:ext>
            </a:extLst>
          </p:cNvPr>
          <p:cNvSpPr/>
          <p:nvPr/>
        </p:nvSpPr>
        <p:spPr>
          <a:xfrm>
            <a:off x="3032789" y="0"/>
            <a:ext cx="6134459" cy="1272152"/>
          </a:xfrm>
          <a:custGeom>
            <a:avLst/>
            <a:gdLst>
              <a:gd name="connsiteX0" fmla="*/ 7414648 w 8686800"/>
              <a:gd name="connsiteY0" fmla="*/ 7414648 h 8686800"/>
              <a:gd name="connsiteX1" fmla="*/ 1280189 w 8686800"/>
              <a:gd name="connsiteY1" fmla="*/ 7422663 h 8686800"/>
              <a:gd name="connsiteX2" fmla="*/ 7414648 w 8686800"/>
              <a:gd name="connsiteY2" fmla="*/ 7414648 h 8686800"/>
              <a:gd name="connsiteX0" fmla="*/ 6134459 w 6134459"/>
              <a:gd name="connsiteY0" fmla="*/ 0 h 1272152"/>
              <a:gd name="connsiteX1" fmla="*/ 0 w 6134459"/>
              <a:gd name="connsiteY1" fmla="*/ 8015 h 1272152"/>
              <a:gd name="connsiteX2" fmla="*/ 6134459 w 6134459"/>
              <a:gd name="connsiteY2" fmla="*/ 0 h 127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4459" h="1272152">
                <a:moveTo>
                  <a:pt x="6134459" y="0"/>
                </a:moveTo>
                <a:cubicBezTo>
                  <a:pt x="4441389" y="1693070"/>
                  <a:pt x="1697488" y="1696655"/>
                  <a:pt x="0" y="8015"/>
                </a:cubicBezTo>
                <a:lnTo>
                  <a:pt x="6134459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71703-90E5-471F-9F7A-80DBFE5D8999}"/>
              </a:ext>
            </a:extLst>
          </p:cNvPr>
          <p:cNvSpPr txBox="1"/>
          <p:nvPr/>
        </p:nvSpPr>
        <p:spPr>
          <a:xfrm>
            <a:off x="206339" y="3726775"/>
            <a:ext cx="5184812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Geometric Brownian Motion</a:t>
            </a:r>
            <a:endParaRPr lang="ko-KR" altLang="en-US" sz="44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9CD0BDD-6F26-4361-A547-BF741610BA15}"/>
              </a:ext>
            </a:extLst>
          </p:cNvPr>
          <p:cNvGrpSpPr/>
          <p:nvPr/>
        </p:nvGrpSpPr>
        <p:grpSpPr>
          <a:xfrm>
            <a:off x="6470053" y="4450050"/>
            <a:ext cx="5515608" cy="1815882"/>
            <a:chOff x="6562727" y="4545330"/>
            <a:chExt cx="5515608" cy="181588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6EA8F0-F442-4FFC-8579-5D0C732B9B50}"/>
                </a:ext>
              </a:extLst>
            </p:cNvPr>
            <p:cNvSpPr txBox="1"/>
            <p:nvPr/>
          </p:nvSpPr>
          <p:spPr>
            <a:xfrm>
              <a:off x="6562727" y="5156275"/>
              <a:ext cx="1513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RUMUS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1559B6-DCDC-4171-B68F-317D94A74123}"/>
                </a:ext>
              </a:extLst>
            </p:cNvPr>
            <p:cNvSpPr txBox="1"/>
            <p:nvPr/>
          </p:nvSpPr>
          <p:spPr>
            <a:xfrm>
              <a:off x="8702430" y="4545330"/>
              <a:ext cx="337590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 	= Stock Price</a:t>
              </a:r>
            </a:p>
            <a:p>
              <a:endParaRPr lang="en-US" sz="1600" dirty="0"/>
            </a:p>
            <a:p>
              <a:r>
                <a:rPr lang="el-GR" sz="1600" dirty="0"/>
                <a:t>μ</a:t>
              </a:r>
              <a:r>
                <a:rPr lang="en-US" sz="1600" dirty="0"/>
                <a:t> 	= </a:t>
              </a:r>
              <a:r>
                <a:rPr lang="en-US" sz="1600" dirty="0" err="1"/>
                <a:t>Koefesien</a:t>
              </a:r>
              <a:r>
                <a:rPr lang="en-US" sz="1600" dirty="0"/>
                <a:t> Drift</a:t>
              </a:r>
            </a:p>
            <a:p>
              <a:endParaRPr lang="en-US" sz="1600" dirty="0"/>
            </a:p>
            <a:p>
              <a:r>
                <a:rPr lang="el-GR" sz="1600" dirty="0"/>
                <a:t>σ</a:t>
              </a:r>
              <a:r>
                <a:rPr lang="en-US" sz="1600" dirty="0"/>
                <a:t> 	= </a:t>
              </a:r>
              <a:r>
                <a:rPr lang="en-US" sz="1600" dirty="0" err="1"/>
                <a:t>Koefesien</a:t>
              </a:r>
              <a:r>
                <a:rPr lang="en-US" sz="1600" dirty="0"/>
                <a:t> Diffusion</a:t>
              </a:r>
            </a:p>
            <a:p>
              <a:endParaRPr lang="en-US" sz="1600" dirty="0"/>
            </a:p>
            <a:p>
              <a:r>
                <a:rPr lang="en-US" sz="1600" dirty="0" err="1"/>
                <a:t>Wt</a:t>
              </a:r>
              <a:r>
                <a:rPr lang="en-US" sz="1600" dirty="0"/>
                <a:t>	= Brownian Motion</a:t>
              </a:r>
              <a:endParaRPr lang="el-GR" sz="1600" dirty="0"/>
            </a:p>
          </p:txBody>
        </p:sp>
        <p:sp>
          <p:nvSpPr>
            <p:cNvPr id="17" name="Chevron 25">
              <a:extLst>
                <a:ext uri="{FF2B5EF4-FFF2-40B4-BE49-F238E27FC236}">
                  <a16:creationId xmlns:a16="http://schemas.microsoft.com/office/drawing/2014/main" id="{11954844-D29B-432E-B52A-581E6A79D474}"/>
                </a:ext>
              </a:extLst>
            </p:cNvPr>
            <p:cNvSpPr/>
            <p:nvPr/>
          </p:nvSpPr>
          <p:spPr>
            <a:xfrm>
              <a:off x="8205044" y="519641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0DAC199B-B585-48D4-80D0-946E2D4F9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161" y="33567"/>
            <a:ext cx="4134774" cy="4134774"/>
          </a:xfrm>
          <a:prstGeom prst="rect">
            <a:avLst/>
          </a:prstGeom>
        </p:spPr>
      </p:pic>
      <p:pic>
        <p:nvPicPr>
          <p:cNvPr id="29" name="Content Placeholder 3">
            <a:extLst>
              <a:ext uri="{FF2B5EF4-FFF2-40B4-BE49-F238E27FC236}">
                <a16:creationId xmlns:a16="http://schemas.microsoft.com/office/drawing/2014/main" id="{CE182CEF-B36F-4267-832B-E58523194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7" y="5337994"/>
            <a:ext cx="6155343" cy="72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60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1C3A331-50ED-4AA0-B149-94D8763F4B5C}"/>
              </a:ext>
            </a:extLst>
          </p:cNvPr>
          <p:cNvSpPr/>
          <p:nvPr/>
        </p:nvSpPr>
        <p:spPr>
          <a:xfrm>
            <a:off x="6779575" y="1703581"/>
            <a:ext cx="4012004" cy="3156876"/>
          </a:xfrm>
          <a:custGeom>
            <a:avLst/>
            <a:gdLst>
              <a:gd name="connsiteX0" fmla="*/ 935369 w 4012004"/>
              <a:gd name="connsiteY0" fmla="*/ 1848105 h 3156876"/>
              <a:gd name="connsiteX1" fmla="*/ 945185 w 4012004"/>
              <a:gd name="connsiteY1" fmla="*/ 1857921 h 3156876"/>
              <a:gd name="connsiteX2" fmla="*/ 945185 w 4012004"/>
              <a:gd name="connsiteY2" fmla="*/ 2044195 h 3156876"/>
              <a:gd name="connsiteX3" fmla="*/ 948513 w 4012004"/>
              <a:gd name="connsiteY3" fmla="*/ 2043523 h 3156876"/>
              <a:gd name="connsiteX4" fmla="*/ 1037128 w 4012004"/>
              <a:gd name="connsiteY4" fmla="*/ 2132138 h 3156876"/>
              <a:gd name="connsiteX5" fmla="*/ 1037128 w 4012004"/>
              <a:gd name="connsiteY5" fmla="*/ 2473212 h 3156876"/>
              <a:gd name="connsiteX6" fmla="*/ 948513 w 4012004"/>
              <a:gd name="connsiteY6" fmla="*/ 2561827 h 3156876"/>
              <a:gd name="connsiteX7" fmla="*/ 945185 w 4012004"/>
              <a:gd name="connsiteY7" fmla="*/ 2561155 h 3156876"/>
              <a:gd name="connsiteX8" fmla="*/ 945185 w 4012004"/>
              <a:gd name="connsiteY8" fmla="*/ 3147060 h 3156876"/>
              <a:gd name="connsiteX9" fmla="*/ 935369 w 4012004"/>
              <a:gd name="connsiteY9" fmla="*/ 3156876 h 3156876"/>
              <a:gd name="connsiteX10" fmla="*/ 925553 w 4012004"/>
              <a:gd name="connsiteY10" fmla="*/ 3147060 h 3156876"/>
              <a:gd name="connsiteX11" fmla="*/ 925553 w 4012004"/>
              <a:gd name="connsiteY11" fmla="*/ 2557192 h 3156876"/>
              <a:gd name="connsiteX12" fmla="*/ 914020 w 4012004"/>
              <a:gd name="connsiteY12" fmla="*/ 2554863 h 3156876"/>
              <a:gd name="connsiteX13" fmla="*/ 859898 w 4012004"/>
              <a:gd name="connsiteY13" fmla="*/ 2473212 h 3156876"/>
              <a:gd name="connsiteX14" fmla="*/ 859898 w 4012004"/>
              <a:gd name="connsiteY14" fmla="*/ 2132138 h 3156876"/>
              <a:gd name="connsiteX15" fmla="*/ 914020 w 4012004"/>
              <a:gd name="connsiteY15" fmla="*/ 2050487 h 3156876"/>
              <a:gd name="connsiteX16" fmla="*/ 925553 w 4012004"/>
              <a:gd name="connsiteY16" fmla="*/ 2048159 h 3156876"/>
              <a:gd name="connsiteX17" fmla="*/ 925553 w 4012004"/>
              <a:gd name="connsiteY17" fmla="*/ 1857921 h 3156876"/>
              <a:gd name="connsiteX18" fmla="*/ 935369 w 4012004"/>
              <a:gd name="connsiteY18" fmla="*/ 1848105 h 3156876"/>
              <a:gd name="connsiteX19" fmla="*/ 88615 w 4012004"/>
              <a:gd name="connsiteY19" fmla="*/ 1565010 h 3156876"/>
              <a:gd name="connsiteX20" fmla="*/ 98431 w 4012004"/>
              <a:gd name="connsiteY20" fmla="*/ 1574826 h 3156876"/>
              <a:gd name="connsiteX21" fmla="*/ 98431 w 4012004"/>
              <a:gd name="connsiteY21" fmla="*/ 2000946 h 3156876"/>
              <a:gd name="connsiteX22" fmla="*/ 123108 w 4012004"/>
              <a:gd name="connsiteY22" fmla="*/ 2005928 h 3156876"/>
              <a:gd name="connsiteX23" fmla="*/ 177230 w 4012004"/>
              <a:gd name="connsiteY23" fmla="*/ 2087579 h 3156876"/>
              <a:gd name="connsiteX24" fmla="*/ 177230 w 4012004"/>
              <a:gd name="connsiteY24" fmla="*/ 2510024 h 3156876"/>
              <a:gd name="connsiteX25" fmla="*/ 123108 w 4012004"/>
              <a:gd name="connsiteY25" fmla="*/ 2591675 h 3156876"/>
              <a:gd name="connsiteX26" fmla="*/ 98431 w 4012004"/>
              <a:gd name="connsiteY26" fmla="*/ 2596658 h 3156876"/>
              <a:gd name="connsiteX27" fmla="*/ 98431 w 4012004"/>
              <a:gd name="connsiteY27" fmla="*/ 2863965 h 3156876"/>
              <a:gd name="connsiteX28" fmla="*/ 88615 w 4012004"/>
              <a:gd name="connsiteY28" fmla="*/ 2873781 h 3156876"/>
              <a:gd name="connsiteX29" fmla="*/ 78799 w 4012004"/>
              <a:gd name="connsiteY29" fmla="*/ 2863965 h 3156876"/>
              <a:gd name="connsiteX30" fmla="*/ 78799 w 4012004"/>
              <a:gd name="connsiteY30" fmla="*/ 2596658 h 3156876"/>
              <a:gd name="connsiteX31" fmla="*/ 54122 w 4012004"/>
              <a:gd name="connsiteY31" fmla="*/ 2591675 h 3156876"/>
              <a:gd name="connsiteX32" fmla="*/ 0 w 4012004"/>
              <a:gd name="connsiteY32" fmla="*/ 2510024 h 3156876"/>
              <a:gd name="connsiteX33" fmla="*/ 0 w 4012004"/>
              <a:gd name="connsiteY33" fmla="*/ 2087579 h 3156876"/>
              <a:gd name="connsiteX34" fmla="*/ 54122 w 4012004"/>
              <a:gd name="connsiteY34" fmla="*/ 2005928 h 3156876"/>
              <a:gd name="connsiteX35" fmla="*/ 78799 w 4012004"/>
              <a:gd name="connsiteY35" fmla="*/ 2000946 h 3156876"/>
              <a:gd name="connsiteX36" fmla="*/ 78799 w 4012004"/>
              <a:gd name="connsiteY36" fmla="*/ 1574826 h 3156876"/>
              <a:gd name="connsiteX37" fmla="*/ 88615 w 4012004"/>
              <a:gd name="connsiteY37" fmla="*/ 1565010 h 3156876"/>
              <a:gd name="connsiteX38" fmla="*/ 1586411 w 4012004"/>
              <a:gd name="connsiteY38" fmla="*/ 1177255 h 3156876"/>
              <a:gd name="connsiteX39" fmla="*/ 1596227 w 4012004"/>
              <a:gd name="connsiteY39" fmla="*/ 1187071 h 3156876"/>
              <a:gd name="connsiteX40" fmla="*/ 1596227 w 4012004"/>
              <a:gd name="connsiteY40" fmla="*/ 1351438 h 3156876"/>
              <a:gd name="connsiteX41" fmla="*/ 1620904 w 4012004"/>
              <a:gd name="connsiteY41" fmla="*/ 1356420 h 3156876"/>
              <a:gd name="connsiteX42" fmla="*/ 1675026 w 4012004"/>
              <a:gd name="connsiteY42" fmla="*/ 1438071 h 3156876"/>
              <a:gd name="connsiteX43" fmla="*/ 1675026 w 4012004"/>
              <a:gd name="connsiteY43" fmla="*/ 1701703 h 3156876"/>
              <a:gd name="connsiteX44" fmla="*/ 1620904 w 4012004"/>
              <a:gd name="connsiteY44" fmla="*/ 1783354 h 3156876"/>
              <a:gd name="connsiteX45" fmla="*/ 1596227 w 4012004"/>
              <a:gd name="connsiteY45" fmla="*/ 1788336 h 3156876"/>
              <a:gd name="connsiteX46" fmla="*/ 1596227 w 4012004"/>
              <a:gd name="connsiteY46" fmla="*/ 1952702 h 3156876"/>
              <a:gd name="connsiteX47" fmla="*/ 1586411 w 4012004"/>
              <a:gd name="connsiteY47" fmla="*/ 1962518 h 3156876"/>
              <a:gd name="connsiteX48" fmla="*/ 1576595 w 4012004"/>
              <a:gd name="connsiteY48" fmla="*/ 1952702 h 3156876"/>
              <a:gd name="connsiteX49" fmla="*/ 1576595 w 4012004"/>
              <a:gd name="connsiteY49" fmla="*/ 1788336 h 3156876"/>
              <a:gd name="connsiteX50" fmla="*/ 1551918 w 4012004"/>
              <a:gd name="connsiteY50" fmla="*/ 1783354 h 3156876"/>
              <a:gd name="connsiteX51" fmla="*/ 1497796 w 4012004"/>
              <a:gd name="connsiteY51" fmla="*/ 1701703 h 3156876"/>
              <a:gd name="connsiteX52" fmla="*/ 1497796 w 4012004"/>
              <a:gd name="connsiteY52" fmla="*/ 1438071 h 3156876"/>
              <a:gd name="connsiteX53" fmla="*/ 1551918 w 4012004"/>
              <a:gd name="connsiteY53" fmla="*/ 1356420 h 3156876"/>
              <a:gd name="connsiteX54" fmla="*/ 1576595 w 4012004"/>
              <a:gd name="connsiteY54" fmla="*/ 1351438 h 3156876"/>
              <a:gd name="connsiteX55" fmla="*/ 1576595 w 4012004"/>
              <a:gd name="connsiteY55" fmla="*/ 1187071 h 3156876"/>
              <a:gd name="connsiteX56" fmla="*/ 1586411 w 4012004"/>
              <a:gd name="connsiteY56" fmla="*/ 1177255 h 3156876"/>
              <a:gd name="connsiteX57" fmla="*/ 2426794 w 4012004"/>
              <a:gd name="connsiteY57" fmla="*/ 488999 h 3156876"/>
              <a:gd name="connsiteX58" fmla="*/ 2436610 w 4012004"/>
              <a:gd name="connsiteY58" fmla="*/ 498815 h 3156876"/>
              <a:gd name="connsiteX59" fmla="*/ 2436610 w 4012004"/>
              <a:gd name="connsiteY59" fmla="*/ 589710 h 3156876"/>
              <a:gd name="connsiteX60" fmla="*/ 2465450 w 4012004"/>
              <a:gd name="connsiteY60" fmla="*/ 595532 h 3156876"/>
              <a:gd name="connsiteX61" fmla="*/ 2515409 w 4012004"/>
              <a:gd name="connsiteY61" fmla="*/ 670903 h 3156876"/>
              <a:gd name="connsiteX62" fmla="*/ 2515409 w 4012004"/>
              <a:gd name="connsiteY62" fmla="*/ 1726684 h 3156876"/>
              <a:gd name="connsiteX63" fmla="*/ 2465450 w 4012004"/>
              <a:gd name="connsiteY63" fmla="*/ 1802055 h 3156876"/>
              <a:gd name="connsiteX64" fmla="*/ 2436610 w 4012004"/>
              <a:gd name="connsiteY64" fmla="*/ 1807877 h 3156876"/>
              <a:gd name="connsiteX65" fmla="*/ 2436610 w 4012004"/>
              <a:gd name="connsiteY65" fmla="*/ 1984270 h 3156876"/>
              <a:gd name="connsiteX66" fmla="*/ 2426794 w 4012004"/>
              <a:gd name="connsiteY66" fmla="*/ 1994086 h 3156876"/>
              <a:gd name="connsiteX67" fmla="*/ 2416978 w 4012004"/>
              <a:gd name="connsiteY67" fmla="*/ 1984270 h 3156876"/>
              <a:gd name="connsiteX68" fmla="*/ 2416978 w 4012004"/>
              <a:gd name="connsiteY68" fmla="*/ 1807877 h 3156876"/>
              <a:gd name="connsiteX69" fmla="*/ 2388138 w 4012004"/>
              <a:gd name="connsiteY69" fmla="*/ 1802055 h 3156876"/>
              <a:gd name="connsiteX70" fmla="*/ 2338179 w 4012004"/>
              <a:gd name="connsiteY70" fmla="*/ 1726684 h 3156876"/>
              <a:gd name="connsiteX71" fmla="*/ 2338179 w 4012004"/>
              <a:gd name="connsiteY71" fmla="*/ 670903 h 3156876"/>
              <a:gd name="connsiteX72" fmla="*/ 2388138 w 4012004"/>
              <a:gd name="connsiteY72" fmla="*/ 595532 h 3156876"/>
              <a:gd name="connsiteX73" fmla="*/ 2416978 w 4012004"/>
              <a:gd name="connsiteY73" fmla="*/ 589710 h 3156876"/>
              <a:gd name="connsiteX74" fmla="*/ 2416978 w 4012004"/>
              <a:gd name="connsiteY74" fmla="*/ 498815 h 3156876"/>
              <a:gd name="connsiteX75" fmla="*/ 2426794 w 4012004"/>
              <a:gd name="connsiteY75" fmla="*/ 488999 h 3156876"/>
              <a:gd name="connsiteX76" fmla="*/ 3058591 w 4012004"/>
              <a:gd name="connsiteY76" fmla="*/ 20757 h 3156876"/>
              <a:gd name="connsiteX77" fmla="*/ 3068407 w 4012004"/>
              <a:gd name="connsiteY77" fmla="*/ 30573 h 3156876"/>
              <a:gd name="connsiteX78" fmla="*/ 3068407 w 4012004"/>
              <a:gd name="connsiteY78" fmla="*/ 236262 h 3156876"/>
              <a:gd name="connsiteX79" fmla="*/ 3093084 w 4012004"/>
              <a:gd name="connsiteY79" fmla="*/ 241244 h 3156876"/>
              <a:gd name="connsiteX80" fmla="*/ 3147206 w 4012004"/>
              <a:gd name="connsiteY80" fmla="*/ 322895 h 3156876"/>
              <a:gd name="connsiteX81" fmla="*/ 3147206 w 4012004"/>
              <a:gd name="connsiteY81" fmla="*/ 871974 h 3156876"/>
              <a:gd name="connsiteX82" fmla="*/ 3093084 w 4012004"/>
              <a:gd name="connsiteY82" fmla="*/ 953625 h 3156876"/>
              <a:gd name="connsiteX83" fmla="*/ 3068407 w 4012004"/>
              <a:gd name="connsiteY83" fmla="*/ 958607 h 3156876"/>
              <a:gd name="connsiteX84" fmla="*/ 3068407 w 4012004"/>
              <a:gd name="connsiteY84" fmla="*/ 1319712 h 3156876"/>
              <a:gd name="connsiteX85" fmla="*/ 3058591 w 4012004"/>
              <a:gd name="connsiteY85" fmla="*/ 1329528 h 3156876"/>
              <a:gd name="connsiteX86" fmla="*/ 3048775 w 4012004"/>
              <a:gd name="connsiteY86" fmla="*/ 1319712 h 3156876"/>
              <a:gd name="connsiteX87" fmla="*/ 3048775 w 4012004"/>
              <a:gd name="connsiteY87" fmla="*/ 958607 h 3156876"/>
              <a:gd name="connsiteX88" fmla="*/ 3024098 w 4012004"/>
              <a:gd name="connsiteY88" fmla="*/ 953625 h 3156876"/>
              <a:gd name="connsiteX89" fmla="*/ 2969976 w 4012004"/>
              <a:gd name="connsiteY89" fmla="*/ 871974 h 3156876"/>
              <a:gd name="connsiteX90" fmla="*/ 2969976 w 4012004"/>
              <a:gd name="connsiteY90" fmla="*/ 322895 h 3156876"/>
              <a:gd name="connsiteX91" fmla="*/ 3024098 w 4012004"/>
              <a:gd name="connsiteY91" fmla="*/ 241244 h 3156876"/>
              <a:gd name="connsiteX92" fmla="*/ 3048775 w 4012004"/>
              <a:gd name="connsiteY92" fmla="*/ 236262 h 3156876"/>
              <a:gd name="connsiteX93" fmla="*/ 3048775 w 4012004"/>
              <a:gd name="connsiteY93" fmla="*/ 30573 h 3156876"/>
              <a:gd name="connsiteX94" fmla="*/ 3058591 w 4012004"/>
              <a:gd name="connsiteY94" fmla="*/ 20757 h 3156876"/>
              <a:gd name="connsiteX95" fmla="*/ 3923389 w 4012004"/>
              <a:gd name="connsiteY95" fmla="*/ 0 h 3156876"/>
              <a:gd name="connsiteX96" fmla="*/ 3933205 w 4012004"/>
              <a:gd name="connsiteY96" fmla="*/ 9816 h 3156876"/>
              <a:gd name="connsiteX97" fmla="*/ 3933205 w 4012004"/>
              <a:gd name="connsiteY97" fmla="*/ 58587 h 3156876"/>
              <a:gd name="connsiteX98" fmla="*/ 3957882 w 4012004"/>
              <a:gd name="connsiteY98" fmla="*/ 63569 h 3156876"/>
              <a:gd name="connsiteX99" fmla="*/ 4012004 w 4012004"/>
              <a:gd name="connsiteY99" fmla="*/ 145220 h 3156876"/>
              <a:gd name="connsiteX100" fmla="*/ 4012004 w 4012004"/>
              <a:gd name="connsiteY100" fmla="*/ 467633 h 3156876"/>
              <a:gd name="connsiteX101" fmla="*/ 3957882 w 4012004"/>
              <a:gd name="connsiteY101" fmla="*/ 549284 h 3156876"/>
              <a:gd name="connsiteX102" fmla="*/ 3933205 w 4012004"/>
              <a:gd name="connsiteY102" fmla="*/ 554266 h 3156876"/>
              <a:gd name="connsiteX103" fmla="*/ 3933205 w 4012004"/>
              <a:gd name="connsiteY103" fmla="*/ 775447 h 3156876"/>
              <a:gd name="connsiteX104" fmla="*/ 3923389 w 4012004"/>
              <a:gd name="connsiteY104" fmla="*/ 785263 h 3156876"/>
              <a:gd name="connsiteX105" fmla="*/ 3913573 w 4012004"/>
              <a:gd name="connsiteY105" fmla="*/ 775447 h 3156876"/>
              <a:gd name="connsiteX106" fmla="*/ 3913573 w 4012004"/>
              <a:gd name="connsiteY106" fmla="*/ 554266 h 3156876"/>
              <a:gd name="connsiteX107" fmla="*/ 3888896 w 4012004"/>
              <a:gd name="connsiteY107" fmla="*/ 549284 h 3156876"/>
              <a:gd name="connsiteX108" fmla="*/ 3834774 w 4012004"/>
              <a:gd name="connsiteY108" fmla="*/ 467633 h 3156876"/>
              <a:gd name="connsiteX109" fmla="*/ 3834774 w 4012004"/>
              <a:gd name="connsiteY109" fmla="*/ 145220 h 3156876"/>
              <a:gd name="connsiteX110" fmla="*/ 3888896 w 4012004"/>
              <a:gd name="connsiteY110" fmla="*/ 63569 h 3156876"/>
              <a:gd name="connsiteX111" fmla="*/ 3913573 w 4012004"/>
              <a:gd name="connsiteY111" fmla="*/ 58587 h 3156876"/>
              <a:gd name="connsiteX112" fmla="*/ 3913573 w 4012004"/>
              <a:gd name="connsiteY112" fmla="*/ 9816 h 3156876"/>
              <a:gd name="connsiteX113" fmla="*/ 3923389 w 4012004"/>
              <a:gd name="connsiteY113" fmla="*/ 0 h 315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012004" h="3156876">
                <a:moveTo>
                  <a:pt x="935369" y="1848105"/>
                </a:moveTo>
                <a:cubicBezTo>
                  <a:pt x="940790" y="1848105"/>
                  <a:pt x="945185" y="1852500"/>
                  <a:pt x="945185" y="1857921"/>
                </a:cubicBezTo>
                <a:lnTo>
                  <a:pt x="945185" y="2044195"/>
                </a:lnTo>
                <a:lnTo>
                  <a:pt x="948513" y="2043523"/>
                </a:lnTo>
                <a:cubicBezTo>
                  <a:pt x="997454" y="2043523"/>
                  <a:pt x="1037128" y="2083197"/>
                  <a:pt x="1037128" y="2132138"/>
                </a:cubicBezTo>
                <a:lnTo>
                  <a:pt x="1037128" y="2473212"/>
                </a:lnTo>
                <a:cubicBezTo>
                  <a:pt x="1037128" y="2522153"/>
                  <a:pt x="997454" y="2561827"/>
                  <a:pt x="948513" y="2561827"/>
                </a:cubicBezTo>
                <a:lnTo>
                  <a:pt x="945185" y="2561155"/>
                </a:lnTo>
                <a:lnTo>
                  <a:pt x="945185" y="3147060"/>
                </a:lnTo>
                <a:cubicBezTo>
                  <a:pt x="945185" y="3152481"/>
                  <a:pt x="940790" y="3156876"/>
                  <a:pt x="935369" y="3156876"/>
                </a:cubicBezTo>
                <a:cubicBezTo>
                  <a:pt x="929948" y="3156876"/>
                  <a:pt x="925553" y="3152481"/>
                  <a:pt x="925553" y="3147060"/>
                </a:cubicBezTo>
                <a:lnTo>
                  <a:pt x="925553" y="2557192"/>
                </a:lnTo>
                <a:lnTo>
                  <a:pt x="914020" y="2554863"/>
                </a:lnTo>
                <a:cubicBezTo>
                  <a:pt x="882214" y="2541411"/>
                  <a:pt x="859898" y="2509918"/>
                  <a:pt x="859898" y="2473212"/>
                </a:cubicBezTo>
                <a:lnTo>
                  <a:pt x="859898" y="2132138"/>
                </a:lnTo>
                <a:cubicBezTo>
                  <a:pt x="859898" y="2095432"/>
                  <a:pt x="882214" y="2063939"/>
                  <a:pt x="914020" y="2050487"/>
                </a:cubicBezTo>
                <a:lnTo>
                  <a:pt x="925553" y="2048159"/>
                </a:lnTo>
                <a:lnTo>
                  <a:pt x="925553" y="1857921"/>
                </a:lnTo>
                <a:cubicBezTo>
                  <a:pt x="925553" y="1852500"/>
                  <a:pt x="929948" y="1848105"/>
                  <a:pt x="935369" y="1848105"/>
                </a:cubicBezTo>
                <a:close/>
                <a:moveTo>
                  <a:pt x="88615" y="1565010"/>
                </a:moveTo>
                <a:cubicBezTo>
                  <a:pt x="94036" y="1565010"/>
                  <a:pt x="98431" y="1569405"/>
                  <a:pt x="98431" y="1574826"/>
                </a:cubicBezTo>
                <a:lnTo>
                  <a:pt x="98431" y="2000946"/>
                </a:lnTo>
                <a:lnTo>
                  <a:pt x="123108" y="2005928"/>
                </a:lnTo>
                <a:cubicBezTo>
                  <a:pt x="154913" y="2019380"/>
                  <a:pt x="177230" y="2050873"/>
                  <a:pt x="177230" y="2087579"/>
                </a:cubicBezTo>
                <a:lnTo>
                  <a:pt x="177230" y="2510024"/>
                </a:lnTo>
                <a:cubicBezTo>
                  <a:pt x="177230" y="2546730"/>
                  <a:pt x="154913" y="2578223"/>
                  <a:pt x="123108" y="2591675"/>
                </a:cubicBezTo>
                <a:lnTo>
                  <a:pt x="98431" y="2596658"/>
                </a:lnTo>
                <a:lnTo>
                  <a:pt x="98431" y="2863965"/>
                </a:lnTo>
                <a:cubicBezTo>
                  <a:pt x="98431" y="2869386"/>
                  <a:pt x="94036" y="2873781"/>
                  <a:pt x="88615" y="2873781"/>
                </a:cubicBezTo>
                <a:cubicBezTo>
                  <a:pt x="83194" y="2873781"/>
                  <a:pt x="78799" y="2869386"/>
                  <a:pt x="78799" y="2863965"/>
                </a:cubicBezTo>
                <a:lnTo>
                  <a:pt x="78799" y="2596658"/>
                </a:lnTo>
                <a:lnTo>
                  <a:pt x="54122" y="2591675"/>
                </a:lnTo>
                <a:cubicBezTo>
                  <a:pt x="22316" y="2578223"/>
                  <a:pt x="0" y="2546730"/>
                  <a:pt x="0" y="2510024"/>
                </a:cubicBezTo>
                <a:lnTo>
                  <a:pt x="0" y="2087579"/>
                </a:lnTo>
                <a:cubicBezTo>
                  <a:pt x="0" y="2050873"/>
                  <a:pt x="22316" y="2019380"/>
                  <a:pt x="54122" y="2005928"/>
                </a:cubicBezTo>
                <a:lnTo>
                  <a:pt x="78799" y="2000946"/>
                </a:lnTo>
                <a:lnTo>
                  <a:pt x="78799" y="1574826"/>
                </a:lnTo>
                <a:cubicBezTo>
                  <a:pt x="78799" y="1569405"/>
                  <a:pt x="83194" y="1565010"/>
                  <a:pt x="88615" y="1565010"/>
                </a:cubicBezTo>
                <a:close/>
                <a:moveTo>
                  <a:pt x="1586411" y="1177255"/>
                </a:moveTo>
                <a:cubicBezTo>
                  <a:pt x="1591832" y="1177255"/>
                  <a:pt x="1596227" y="1181650"/>
                  <a:pt x="1596227" y="1187071"/>
                </a:cubicBezTo>
                <a:lnTo>
                  <a:pt x="1596227" y="1351438"/>
                </a:lnTo>
                <a:lnTo>
                  <a:pt x="1620904" y="1356420"/>
                </a:lnTo>
                <a:cubicBezTo>
                  <a:pt x="1652709" y="1369872"/>
                  <a:pt x="1675026" y="1401365"/>
                  <a:pt x="1675026" y="1438071"/>
                </a:cubicBezTo>
                <a:lnTo>
                  <a:pt x="1675026" y="1701703"/>
                </a:lnTo>
                <a:cubicBezTo>
                  <a:pt x="1675026" y="1738409"/>
                  <a:pt x="1652709" y="1769902"/>
                  <a:pt x="1620904" y="1783354"/>
                </a:cubicBezTo>
                <a:lnTo>
                  <a:pt x="1596227" y="1788336"/>
                </a:lnTo>
                <a:lnTo>
                  <a:pt x="1596227" y="1952702"/>
                </a:lnTo>
                <a:cubicBezTo>
                  <a:pt x="1596227" y="1958123"/>
                  <a:pt x="1591832" y="1962518"/>
                  <a:pt x="1586411" y="1962518"/>
                </a:cubicBezTo>
                <a:cubicBezTo>
                  <a:pt x="1580990" y="1962518"/>
                  <a:pt x="1576595" y="1958123"/>
                  <a:pt x="1576595" y="1952702"/>
                </a:cubicBezTo>
                <a:lnTo>
                  <a:pt x="1576595" y="1788336"/>
                </a:lnTo>
                <a:lnTo>
                  <a:pt x="1551918" y="1783354"/>
                </a:lnTo>
                <a:cubicBezTo>
                  <a:pt x="1520113" y="1769902"/>
                  <a:pt x="1497796" y="1738409"/>
                  <a:pt x="1497796" y="1701703"/>
                </a:cubicBezTo>
                <a:lnTo>
                  <a:pt x="1497796" y="1438071"/>
                </a:lnTo>
                <a:cubicBezTo>
                  <a:pt x="1497796" y="1401365"/>
                  <a:pt x="1520113" y="1369872"/>
                  <a:pt x="1551918" y="1356420"/>
                </a:cubicBezTo>
                <a:lnTo>
                  <a:pt x="1576595" y="1351438"/>
                </a:lnTo>
                <a:lnTo>
                  <a:pt x="1576595" y="1187071"/>
                </a:lnTo>
                <a:cubicBezTo>
                  <a:pt x="1576595" y="1181650"/>
                  <a:pt x="1580990" y="1177255"/>
                  <a:pt x="1586411" y="1177255"/>
                </a:cubicBezTo>
                <a:close/>
                <a:moveTo>
                  <a:pt x="2426794" y="488999"/>
                </a:moveTo>
                <a:cubicBezTo>
                  <a:pt x="2432215" y="488999"/>
                  <a:pt x="2436610" y="493394"/>
                  <a:pt x="2436610" y="498815"/>
                </a:cubicBezTo>
                <a:lnTo>
                  <a:pt x="2436610" y="589710"/>
                </a:lnTo>
                <a:lnTo>
                  <a:pt x="2465450" y="595532"/>
                </a:lnTo>
                <a:cubicBezTo>
                  <a:pt x="2494809" y="607950"/>
                  <a:pt x="2515409" y="637021"/>
                  <a:pt x="2515409" y="670903"/>
                </a:cubicBezTo>
                <a:lnTo>
                  <a:pt x="2515409" y="1726684"/>
                </a:lnTo>
                <a:cubicBezTo>
                  <a:pt x="2515409" y="1760566"/>
                  <a:pt x="2494809" y="1789637"/>
                  <a:pt x="2465450" y="1802055"/>
                </a:cubicBezTo>
                <a:lnTo>
                  <a:pt x="2436610" y="1807877"/>
                </a:lnTo>
                <a:lnTo>
                  <a:pt x="2436610" y="1984270"/>
                </a:lnTo>
                <a:cubicBezTo>
                  <a:pt x="2436610" y="1989691"/>
                  <a:pt x="2432215" y="1994086"/>
                  <a:pt x="2426794" y="1994086"/>
                </a:cubicBezTo>
                <a:cubicBezTo>
                  <a:pt x="2421373" y="1994086"/>
                  <a:pt x="2416978" y="1989691"/>
                  <a:pt x="2416978" y="1984270"/>
                </a:cubicBezTo>
                <a:lnTo>
                  <a:pt x="2416978" y="1807877"/>
                </a:lnTo>
                <a:lnTo>
                  <a:pt x="2388138" y="1802055"/>
                </a:lnTo>
                <a:cubicBezTo>
                  <a:pt x="2358779" y="1789637"/>
                  <a:pt x="2338179" y="1760566"/>
                  <a:pt x="2338179" y="1726684"/>
                </a:cubicBezTo>
                <a:lnTo>
                  <a:pt x="2338179" y="670903"/>
                </a:lnTo>
                <a:cubicBezTo>
                  <a:pt x="2338179" y="637021"/>
                  <a:pt x="2358779" y="607950"/>
                  <a:pt x="2388138" y="595532"/>
                </a:cubicBezTo>
                <a:lnTo>
                  <a:pt x="2416978" y="589710"/>
                </a:lnTo>
                <a:lnTo>
                  <a:pt x="2416978" y="498815"/>
                </a:lnTo>
                <a:cubicBezTo>
                  <a:pt x="2416978" y="493394"/>
                  <a:pt x="2421373" y="488999"/>
                  <a:pt x="2426794" y="488999"/>
                </a:cubicBezTo>
                <a:close/>
                <a:moveTo>
                  <a:pt x="3058591" y="20757"/>
                </a:moveTo>
                <a:cubicBezTo>
                  <a:pt x="3064012" y="20757"/>
                  <a:pt x="3068407" y="25152"/>
                  <a:pt x="3068407" y="30573"/>
                </a:cubicBezTo>
                <a:lnTo>
                  <a:pt x="3068407" y="236262"/>
                </a:lnTo>
                <a:lnTo>
                  <a:pt x="3093084" y="241244"/>
                </a:lnTo>
                <a:cubicBezTo>
                  <a:pt x="3124889" y="254696"/>
                  <a:pt x="3147206" y="286189"/>
                  <a:pt x="3147206" y="322895"/>
                </a:cubicBezTo>
                <a:lnTo>
                  <a:pt x="3147206" y="871974"/>
                </a:lnTo>
                <a:cubicBezTo>
                  <a:pt x="3147206" y="908680"/>
                  <a:pt x="3124889" y="940173"/>
                  <a:pt x="3093084" y="953625"/>
                </a:cubicBezTo>
                <a:lnTo>
                  <a:pt x="3068407" y="958607"/>
                </a:lnTo>
                <a:lnTo>
                  <a:pt x="3068407" y="1319712"/>
                </a:lnTo>
                <a:cubicBezTo>
                  <a:pt x="3068407" y="1325133"/>
                  <a:pt x="3064012" y="1329528"/>
                  <a:pt x="3058591" y="1329528"/>
                </a:cubicBezTo>
                <a:cubicBezTo>
                  <a:pt x="3053170" y="1329528"/>
                  <a:pt x="3048775" y="1325133"/>
                  <a:pt x="3048775" y="1319712"/>
                </a:cubicBezTo>
                <a:lnTo>
                  <a:pt x="3048775" y="958607"/>
                </a:lnTo>
                <a:lnTo>
                  <a:pt x="3024098" y="953625"/>
                </a:lnTo>
                <a:cubicBezTo>
                  <a:pt x="2992293" y="940173"/>
                  <a:pt x="2969976" y="908680"/>
                  <a:pt x="2969976" y="871974"/>
                </a:cubicBezTo>
                <a:lnTo>
                  <a:pt x="2969976" y="322895"/>
                </a:lnTo>
                <a:cubicBezTo>
                  <a:pt x="2969976" y="286189"/>
                  <a:pt x="2992293" y="254696"/>
                  <a:pt x="3024098" y="241244"/>
                </a:cubicBezTo>
                <a:lnTo>
                  <a:pt x="3048775" y="236262"/>
                </a:lnTo>
                <a:lnTo>
                  <a:pt x="3048775" y="30573"/>
                </a:lnTo>
                <a:cubicBezTo>
                  <a:pt x="3048775" y="25152"/>
                  <a:pt x="3053170" y="20757"/>
                  <a:pt x="3058591" y="20757"/>
                </a:cubicBezTo>
                <a:close/>
                <a:moveTo>
                  <a:pt x="3923389" y="0"/>
                </a:moveTo>
                <a:cubicBezTo>
                  <a:pt x="3928810" y="0"/>
                  <a:pt x="3933205" y="4395"/>
                  <a:pt x="3933205" y="9816"/>
                </a:cubicBezTo>
                <a:lnTo>
                  <a:pt x="3933205" y="58587"/>
                </a:lnTo>
                <a:lnTo>
                  <a:pt x="3957882" y="63569"/>
                </a:lnTo>
                <a:cubicBezTo>
                  <a:pt x="3989687" y="77021"/>
                  <a:pt x="4012004" y="108514"/>
                  <a:pt x="4012004" y="145220"/>
                </a:cubicBezTo>
                <a:lnTo>
                  <a:pt x="4012004" y="467633"/>
                </a:lnTo>
                <a:cubicBezTo>
                  <a:pt x="4012004" y="504339"/>
                  <a:pt x="3989687" y="535832"/>
                  <a:pt x="3957882" y="549284"/>
                </a:cubicBezTo>
                <a:lnTo>
                  <a:pt x="3933205" y="554266"/>
                </a:lnTo>
                <a:lnTo>
                  <a:pt x="3933205" y="775447"/>
                </a:lnTo>
                <a:cubicBezTo>
                  <a:pt x="3933205" y="780868"/>
                  <a:pt x="3928810" y="785263"/>
                  <a:pt x="3923389" y="785263"/>
                </a:cubicBezTo>
                <a:cubicBezTo>
                  <a:pt x="3917968" y="785263"/>
                  <a:pt x="3913573" y="780868"/>
                  <a:pt x="3913573" y="775447"/>
                </a:cubicBezTo>
                <a:lnTo>
                  <a:pt x="3913573" y="554266"/>
                </a:lnTo>
                <a:lnTo>
                  <a:pt x="3888896" y="549284"/>
                </a:lnTo>
                <a:cubicBezTo>
                  <a:pt x="3857091" y="535832"/>
                  <a:pt x="3834774" y="504339"/>
                  <a:pt x="3834774" y="467633"/>
                </a:cubicBezTo>
                <a:lnTo>
                  <a:pt x="3834774" y="145220"/>
                </a:lnTo>
                <a:cubicBezTo>
                  <a:pt x="3834774" y="108514"/>
                  <a:pt x="3857091" y="77021"/>
                  <a:pt x="3888896" y="63569"/>
                </a:cubicBezTo>
                <a:lnTo>
                  <a:pt x="3913573" y="58587"/>
                </a:lnTo>
                <a:lnTo>
                  <a:pt x="3913573" y="9816"/>
                </a:lnTo>
                <a:cubicBezTo>
                  <a:pt x="3913573" y="4395"/>
                  <a:pt x="3917968" y="0"/>
                  <a:pt x="392338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401" y="700077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Geometric Brownian Motion</a:t>
            </a:r>
          </a:p>
          <a:p>
            <a:endParaRPr lang="en-US" dirty="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9E9A33A4-5C19-4D66-9B2E-FA8E6573764B}"/>
              </a:ext>
            </a:extLst>
          </p:cNvPr>
          <p:cNvSpPr/>
          <p:nvPr/>
        </p:nvSpPr>
        <p:spPr>
          <a:xfrm>
            <a:off x="6162675" y="1289794"/>
            <a:ext cx="5062605" cy="3292445"/>
          </a:xfrm>
          <a:custGeom>
            <a:avLst/>
            <a:gdLst>
              <a:gd name="connsiteX0" fmla="*/ 88615 w 5062605"/>
              <a:gd name="connsiteY0" fmla="*/ 2479156 h 3292445"/>
              <a:gd name="connsiteX1" fmla="*/ 98431 w 5062605"/>
              <a:gd name="connsiteY1" fmla="*/ 2488972 h 3292445"/>
              <a:gd name="connsiteX2" fmla="*/ 98431 w 5062605"/>
              <a:gd name="connsiteY2" fmla="*/ 2537743 h 3292445"/>
              <a:gd name="connsiteX3" fmla="*/ 123108 w 5062605"/>
              <a:gd name="connsiteY3" fmla="*/ 2542725 h 3292445"/>
              <a:gd name="connsiteX4" fmla="*/ 177230 w 5062605"/>
              <a:gd name="connsiteY4" fmla="*/ 2624376 h 3292445"/>
              <a:gd name="connsiteX5" fmla="*/ 177230 w 5062605"/>
              <a:gd name="connsiteY5" fmla="*/ 2888009 h 3292445"/>
              <a:gd name="connsiteX6" fmla="*/ 123108 w 5062605"/>
              <a:gd name="connsiteY6" fmla="*/ 2969660 h 3292445"/>
              <a:gd name="connsiteX7" fmla="*/ 98431 w 5062605"/>
              <a:gd name="connsiteY7" fmla="*/ 2974643 h 3292445"/>
              <a:gd name="connsiteX8" fmla="*/ 98431 w 5062605"/>
              <a:gd name="connsiteY8" fmla="*/ 3254603 h 3292445"/>
              <a:gd name="connsiteX9" fmla="*/ 88615 w 5062605"/>
              <a:gd name="connsiteY9" fmla="*/ 3264419 h 3292445"/>
              <a:gd name="connsiteX10" fmla="*/ 78799 w 5062605"/>
              <a:gd name="connsiteY10" fmla="*/ 3254603 h 3292445"/>
              <a:gd name="connsiteX11" fmla="*/ 78799 w 5062605"/>
              <a:gd name="connsiteY11" fmla="*/ 2974643 h 3292445"/>
              <a:gd name="connsiteX12" fmla="*/ 54122 w 5062605"/>
              <a:gd name="connsiteY12" fmla="*/ 2969660 h 3292445"/>
              <a:gd name="connsiteX13" fmla="*/ 0 w 5062605"/>
              <a:gd name="connsiteY13" fmla="*/ 2888009 h 3292445"/>
              <a:gd name="connsiteX14" fmla="*/ 0 w 5062605"/>
              <a:gd name="connsiteY14" fmla="*/ 2624376 h 3292445"/>
              <a:gd name="connsiteX15" fmla="*/ 54122 w 5062605"/>
              <a:gd name="connsiteY15" fmla="*/ 2542725 h 3292445"/>
              <a:gd name="connsiteX16" fmla="*/ 78799 w 5062605"/>
              <a:gd name="connsiteY16" fmla="*/ 2537743 h 3292445"/>
              <a:gd name="connsiteX17" fmla="*/ 78799 w 5062605"/>
              <a:gd name="connsiteY17" fmla="*/ 2488972 h 3292445"/>
              <a:gd name="connsiteX18" fmla="*/ 88615 w 5062605"/>
              <a:gd name="connsiteY18" fmla="*/ 2479156 h 3292445"/>
              <a:gd name="connsiteX19" fmla="*/ 1346625 w 5062605"/>
              <a:gd name="connsiteY19" fmla="*/ 2407874 h 3292445"/>
              <a:gd name="connsiteX20" fmla="*/ 1356441 w 5062605"/>
              <a:gd name="connsiteY20" fmla="*/ 2417690 h 3292445"/>
              <a:gd name="connsiteX21" fmla="*/ 1356441 w 5062605"/>
              <a:gd name="connsiteY21" fmla="*/ 2582057 h 3292445"/>
              <a:gd name="connsiteX22" fmla="*/ 1381118 w 5062605"/>
              <a:gd name="connsiteY22" fmla="*/ 2587039 h 3292445"/>
              <a:gd name="connsiteX23" fmla="*/ 1435240 w 5062605"/>
              <a:gd name="connsiteY23" fmla="*/ 2668690 h 3292445"/>
              <a:gd name="connsiteX24" fmla="*/ 1435240 w 5062605"/>
              <a:gd name="connsiteY24" fmla="*/ 2932322 h 3292445"/>
              <a:gd name="connsiteX25" fmla="*/ 1381118 w 5062605"/>
              <a:gd name="connsiteY25" fmla="*/ 3013974 h 3292445"/>
              <a:gd name="connsiteX26" fmla="*/ 1356441 w 5062605"/>
              <a:gd name="connsiteY26" fmla="*/ 3018956 h 3292445"/>
              <a:gd name="connsiteX27" fmla="*/ 1356441 w 5062605"/>
              <a:gd name="connsiteY27" fmla="*/ 3183321 h 3292445"/>
              <a:gd name="connsiteX28" fmla="*/ 1346625 w 5062605"/>
              <a:gd name="connsiteY28" fmla="*/ 3193137 h 3292445"/>
              <a:gd name="connsiteX29" fmla="*/ 1336809 w 5062605"/>
              <a:gd name="connsiteY29" fmla="*/ 3183321 h 3292445"/>
              <a:gd name="connsiteX30" fmla="*/ 1336809 w 5062605"/>
              <a:gd name="connsiteY30" fmla="*/ 3018956 h 3292445"/>
              <a:gd name="connsiteX31" fmla="*/ 1312132 w 5062605"/>
              <a:gd name="connsiteY31" fmla="*/ 3013974 h 3292445"/>
              <a:gd name="connsiteX32" fmla="*/ 1258010 w 5062605"/>
              <a:gd name="connsiteY32" fmla="*/ 2932322 h 3292445"/>
              <a:gd name="connsiteX33" fmla="*/ 1258010 w 5062605"/>
              <a:gd name="connsiteY33" fmla="*/ 2668690 h 3292445"/>
              <a:gd name="connsiteX34" fmla="*/ 1312132 w 5062605"/>
              <a:gd name="connsiteY34" fmla="*/ 2587039 h 3292445"/>
              <a:gd name="connsiteX35" fmla="*/ 1336809 w 5062605"/>
              <a:gd name="connsiteY35" fmla="*/ 2582057 h 3292445"/>
              <a:gd name="connsiteX36" fmla="*/ 1336809 w 5062605"/>
              <a:gd name="connsiteY36" fmla="*/ 2417690 h 3292445"/>
              <a:gd name="connsiteX37" fmla="*/ 1346625 w 5062605"/>
              <a:gd name="connsiteY37" fmla="*/ 2407874 h 3292445"/>
              <a:gd name="connsiteX38" fmla="*/ 290638 w 5062605"/>
              <a:gd name="connsiteY38" fmla="*/ 2240460 h 3292445"/>
              <a:gd name="connsiteX39" fmla="*/ 300454 w 5062605"/>
              <a:gd name="connsiteY39" fmla="*/ 2250276 h 3292445"/>
              <a:gd name="connsiteX40" fmla="*/ 300454 w 5062605"/>
              <a:gd name="connsiteY40" fmla="*/ 2414643 h 3292445"/>
              <a:gd name="connsiteX41" fmla="*/ 325131 w 5062605"/>
              <a:gd name="connsiteY41" fmla="*/ 2419625 h 3292445"/>
              <a:gd name="connsiteX42" fmla="*/ 379253 w 5062605"/>
              <a:gd name="connsiteY42" fmla="*/ 2501276 h 3292445"/>
              <a:gd name="connsiteX43" fmla="*/ 379253 w 5062605"/>
              <a:gd name="connsiteY43" fmla="*/ 2764909 h 3292445"/>
              <a:gd name="connsiteX44" fmla="*/ 325131 w 5062605"/>
              <a:gd name="connsiteY44" fmla="*/ 2846560 h 3292445"/>
              <a:gd name="connsiteX45" fmla="*/ 300454 w 5062605"/>
              <a:gd name="connsiteY45" fmla="*/ 2851542 h 3292445"/>
              <a:gd name="connsiteX46" fmla="*/ 300454 w 5062605"/>
              <a:gd name="connsiteY46" fmla="*/ 3015907 h 3292445"/>
              <a:gd name="connsiteX47" fmla="*/ 290638 w 5062605"/>
              <a:gd name="connsiteY47" fmla="*/ 3025723 h 3292445"/>
              <a:gd name="connsiteX48" fmla="*/ 280822 w 5062605"/>
              <a:gd name="connsiteY48" fmla="*/ 3015907 h 3292445"/>
              <a:gd name="connsiteX49" fmla="*/ 280822 w 5062605"/>
              <a:gd name="connsiteY49" fmla="*/ 2851542 h 3292445"/>
              <a:gd name="connsiteX50" fmla="*/ 256145 w 5062605"/>
              <a:gd name="connsiteY50" fmla="*/ 2846560 h 3292445"/>
              <a:gd name="connsiteX51" fmla="*/ 202023 w 5062605"/>
              <a:gd name="connsiteY51" fmla="*/ 2764909 h 3292445"/>
              <a:gd name="connsiteX52" fmla="*/ 202023 w 5062605"/>
              <a:gd name="connsiteY52" fmla="*/ 2501276 h 3292445"/>
              <a:gd name="connsiteX53" fmla="*/ 256145 w 5062605"/>
              <a:gd name="connsiteY53" fmla="*/ 2419625 h 3292445"/>
              <a:gd name="connsiteX54" fmla="*/ 280822 w 5062605"/>
              <a:gd name="connsiteY54" fmla="*/ 2414643 h 3292445"/>
              <a:gd name="connsiteX55" fmla="*/ 280822 w 5062605"/>
              <a:gd name="connsiteY55" fmla="*/ 2250276 h 3292445"/>
              <a:gd name="connsiteX56" fmla="*/ 290638 w 5062605"/>
              <a:gd name="connsiteY56" fmla="*/ 2240460 h 3292445"/>
              <a:gd name="connsiteX57" fmla="*/ 1769409 w 5062605"/>
              <a:gd name="connsiteY57" fmla="*/ 2178932 h 3292445"/>
              <a:gd name="connsiteX58" fmla="*/ 1779225 w 5062605"/>
              <a:gd name="connsiteY58" fmla="*/ 2188748 h 3292445"/>
              <a:gd name="connsiteX59" fmla="*/ 1779225 w 5062605"/>
              <a:gd name="connsiteY59" fmla="*/ 2237519 h 3292445"/>
              <a:gd name="connsiteX60" fmla="*/ 1803902 w 5062605"/>
              <a:gd name="connsiteY60" fmla="*/ 2242501 h 3292445"/>
              <a:gd name="connsiteX61" fmla="*/ 1858024 w 5062605"/>
              <a:gd name="connsiteY61" fmla="*/ 2324152 h 3292445"/>
              <a:gd name="connsiteX62" fmla="*/ 1858024 w 5062605"/>
              <a:gd name="connsiteY62" fmla="*/ 2679454 h 3292445"/>
              <a:gd name="connsiteX63" fmla="*/ 1803902 w 5062605"/>
              <a:gd name="connsiteY63" fmla="*/ 2761105 h 3292445"/>
              <a:gd name="connsiteX64" fmla="*/ 1779225 w 5062605"/>
              <a:gd name="connsiteY64" fmla="*/ 2766087 h 3292445"/>
              <a:gd name="connsiteX65" fmla="*/ 1779225 w 5062605"/>
              <a:gd name="connsiteY65" fmla="*/ 2954379 h 3292445"/>
              <a:gd name="connsiteX66" fmla="*/ 1769409 w 5062605"/>
              <a:gd name="connsiteY66" fmla="*/ 2964195 h 3292445"/>
              <a:gd name="connsiteX67" fmla="*/ 1759593 w 5062605"/>
              <a:gd name="connsiteY67" fmla="*/ 2954379 h 3292445"/>
              <a:gd name="connsiteX68" fmla="*/ 1759593 w 5062605"/>
              <a:gd name="connsiteY68" fmla="*/ 2766087 h 3292445"/>
              <a:gd name="connsiteX69" fmla="*/ 1734916 w 5062605"/>
              <a:gd name="connsiteY69" fmla="*/ 2761105 h 3292445"/>
              <a:gd name="connsiteX70" fmla="*/ 1680794 w 5062605"/>
              <a:gd name="connsiteY70" fmla="*/ 2679454 h 3292445"/>
              <a:gd name="connsiteX71" fmla="*/ 1680794 w 5062605"/>
              <a:gd name="connsiteY71" fmla="*/ 2324152 h 3292445"/>
              <a:gd name="connsiteX72" fmla="*/ 1734916 w 5062605"/>
              <a:gd name="connsiteY72" fmla="*/ 2242501 h 3292445"/>
              <a:gd name="connsiteX73" fmla="*/ 1759593 w 5062605"/>
              <a:gd name="connsiteY73" fmla="*/ 2237519 h 3292445"/>
              <a:gd name="connsiteX74" fmla="*/ 1759593 w 5062605"/>
              <a:gd name="connsiteY74" fmla="*/ 2188748 h 3292445"/>
              <a:gd name="connsiteX75" fmla="*/ 1769409 w 5062605"/>
              <a:gd name="connsiteY75" fmla="*/ 2178932 h 3292445"/>
              <a:gd name="connsiteX76" fmla="*/ 1128304 w 5062605"/>
              <a:gd name="connsiteY76" fmla="*/ 1983674 h 3292445"/>
              <a:gd name="connsiteX77" fmla="*/ 1138120 w 5062605"/>
              <a:gd name="connsiteY77" fmla="*/ 1993490 h 3292445"/>
              <a:gd name="connsiteX78" fmla="*/ 1138120 w 5062605"/>
              <a:gd name="connsiteY78" fmla="*/ 2159159 h 3292445"/>
              <a:gd name="connsiteX79" fmla="*/ 1171295 w 5062605"/>
              <a:gd name="connsiteY79" fmla="*/ 2165857 h 3292445"/>
              <a:gd name="connsiteX80" fmla="*/ 1225417 w 5062605"/>
              <a:gd name="connsiteY80" fmla="*/ 2247508 h 3292445"/>
              <a:gd name="connsiteX81" fmla="*/ 1225417 w 5062605"/>
              <a:gd name="connsiteY81" fmla="*/ 2826481 h 3292445"/>
              <a:gd name="connsiteX82" fmla="*/ 1171295 w 5062605"/>
              <a:gd name="connsiteY82" fmla="*/ 2908132 h 3292445"/>
              <a:gd name="connsiteX83" fmla="*/ 1138120 w 5062605"/>
              <a:gd name="connsiteY83" fmla="*/ 2914830 h 3292445"/>
              <a:gd name="connsiteX84" fmla="*/ 1138120 w 5062605"/>
              <a:gd name="connsiteY84" fmla="*/ 3282629 h 3292445"/>
              <a:gd name="connsiteX85" fmla="*/ 1128304 w 5062605"/>
              <a:gd name="connsiteY85" fmla="*/ 3292445 h 3292445"/>
              <a:gd name="connsiteX86" fmla="*/ 1118488 w 5062605"/>
              <a:gd name="connsiteY86" fmla="*/ 3282629 h 3292445"/>
              <a:gd name="connsiteX87" fmla="*/ 1118488 w 5062605"/>
              <a:gd name="connsiteY87" fmla="*/ 2911399 h 3292445"/>
              <a:gd name="connsiteX88" fmla="*/ 1102309 w 5062605"/>
              <a:gd name="connsiteY88" fmla="*/ 2908132 h 3292445"/>
              <a:gd name="connsiteX89" fmla="*/ 1048187 w 5062605"/>
              <a:gd name="connsiteY89" fmla="*/ 2826481 h 3292445"/>
              <a:gd name="connsiteX90" fmla="*/ 1048187 w 5062605"/>
              <a:gd name="connsiteY90" fmla="*/ 2247508 h 3292445"/>
              <a:gd name="connsiteX91" fmla="*/ 1102309 w 5062605"/>
              <a:gd name="connsiteY91" fmla="*/ 2165857 h 3292445"/>
              <a:gd name="connsiteX92" fmla="*/ 1118488 w 5062605"/>
              <a:gd name="connsiteY92" fmla="*/ 2162590 h 3292445"/>
              <a:gd name="connsiteX93" fmla="*/ 1118488 w 5062605"/>
              <a:gd name="connsiteY93" fmla="*/ 1993490 h 3292445"/>
              <a:gd name="connsiteX94" fmla="*/ 1128304 w 5062605"/>
              <a:gd name="connsiteY94" fmla="*/ 1983674 h 3292445"/>
              <a:gd name="connsiteX95" fmla="*/ 909984 w 5062605"/>
              <a:gd name="connsiteY95" fmla="*/ 1982807 h 3292445"/>
              <a:gd name="connsiteX96" fmla="*/ 919800 w 5062605"/>
              <a:gd name="connsiteY96" fmla="*/ 1992623 h 3292445"/>
              <a:gd name="connsiteX97" fmla="*/ 919800 w 5062605"/>
              <a:gd name="connsiteY97" fmla="*/ 2156990 h 3292445"/>
              <a:gd name="connsiteX98" fmla="*/ 944477 w 5062605"/>
              <a:gd name="connsiteY98" fmla="*/ 2161972 h 3292445"/>
              <a:gd name="connsiteX99" fmla="*/ 998599 w 5062605"/>
              <a:gd name="connsiteY99" fmla="*/ 2243623 h 3292445"/>
              <a:gd name="connsiteX100" fmla="*/ 998599 w 5062605"/>
              <a:gd name="connsiteY100" fmla="*/ 2507255 h 3292445"/>
              <a:gd name="connsiteX101" fmla="*/ 944477 w 5062605"/>
              <a:gd name="connsiteY101" fmla="*/ 2588906 h 3292445"/>
              <a:gd name="connsiteX102" fmla="*/ 919800 w 5062605"/>
              <a:gd name="connsiteY102" fmla="*/ 2593888 h 3292445"/>
              <a:gd name="connsiteX103" fmla="*/ 919800 w 5062605"/>
              <a:gd name="connsiteY103" fmla="*/ 2758254 h 3292445"/>
              <a:gd name="connsiteX104" fmla="*/ 909984 w 5062605"/>
              <a:gd name="connsiteY104" fmla="*/ 2768070 h 3292445"/>
              <a:gd name="connsiteX105" fmla="*/ 900168 w 5062605"/>
              <a:gd name="connsiteY105" fmla="*/ 2758254 h 3292445"/>
              <a:gd name="connsiteX106" fmla="*/ 900168 w 5062605"/>
              <a:gd name="connsiteY106" fmla="*/ 2593888 h 3292445"/>
              <a:gd name="connsiteX107" fmla="*/ 875491 w 5062605"/>
              <a:gd name="connsiteY107" fmla="*/ 2588906 h 3292445"/>
              <a:gd name="connsiteX108" fmla="*/ 821369 w 5062605"/>
              <a:gd name="connsiteY108" fmla="*/ 2507255 h 3292445"/>
              <a:gd name="connsiteX109" fmla="*/ 821369 w 5062605"/>
              <a:gd name="connsiteY109" fmla="*/ 2243623 h 3292445"/>
              <a:gd name="connsiteX110" fmla="*/ 875491 w 5062605"/>
              <a:gd name="connsiteY110" fmla="*/ 2161972 h 3292445"/>
              <a:gd name="connsiteX111" fmla="*/ 900168 w 5062605"/>
              <a:gd name="connsiteY111" fmla="*/ 2156990 h 3292445"/>
              <a:gd name="connsiteX112" fmla="*/ 900168 w 5062605"/>
              <a:gd name="connsiteY112" fmla="*/ 1992623 h 3292445"/>
              <a:gd name="connsiteX113" fmla="*/ 909984 w 5062605"/>
              <a:gd name="connsiteY113" fmla="*/ 1982807 h 3292445"/>
              <a:gd name="connsiteX114" fmla="*/ 497087 w 5062605"/>
              <a:gd name="connsiteY114" fmla="*/ 1926567 h 3292445"/>
              <a:gd name="connsiteX115" fmla="*/ 506903 w 5062605"/>
              <a:gd name="connsiteY115" fmla="*/ 1936383 h 3292445"/>
              <a:gd name="connsiteX116" fmla="*/ 506903 w 5062605"/>
              <a:gd name="connsiteY116" fmla="*/ 2362503 h 3292445"/>
              <a:gd name="connsiteX117" fmla="*/ 531580 w 5062605"/>
              <a:gd name="connsiteY117" fmla="*/ 2367485 h 3292445"/>
              <a:gd name="connsiteX118" fmla="*/ 585702 w 5062605"/>
              <a:gd name="connsiteY118" fmla="*/ 2449136 h 3292445"/>
              <a:gd name="connsiteX119" fmla="*/ 585702 w 5062605"/>
              <a:gd name="connsiteY119" fmla="*/ 2815710 h 3292445"/>
              <a:gd name="connsiteX120" fmla="*/ 531580 w 5062605"/>
              <a:gd name="connsiteY120" fmla="*/ 2897361 h 3292445"/>
              <a:gd name="connsiteX121" fmla="*/ 506903 w 5062605"/>
              <a:gd name="connsiteY121" fmla="*/ 2902343 h 3292445"/>
              <a:gd name="connsiteX122" fmla="*/ 506903 w 5062605"/>
              <a:gd name="connsiteY122" fmla="*/ 3225522 h 3292445"/>
              <a:gd name="connsiteX123" fmla="*/ 497087 w 5062605"/>
              <a:gd name="connsiteY123" fmla="*/ 3235338 h 3292445"/>
              <a:gd name="connsiteX124" fmla="*/ 487271 w 5062605"/>
              <a:gd name="connsiteY124" fmla="*/ 3225522 h 3292445"/>
              <a:gd name="connsiteX125" fmla="*/ 487271 w 5062605"/>
              <a:gd name="connsiteY125" fmla="*/ 2902343 h 3292445"/>
              <a:gd name="connsiteX126" fmla="*/ 462594 w 5062605"/>
              <a:gd name="connsiteY126" fmla="*/ 2897361 h 3292445"/>
              <a:gd name="connsiteX127" fmla="*/ 408472 w 5062605"/>
              <a:gd name="connsiteY127" fmla="*/ 2815710 h 3292445"/>
              <a:gd name="connsiteX128" fmla="*/ 408472 w 5062605"/>
              <a:gd name="connsiteY128" fmla="*/ 2449136 h 3292445"/>
              <a:gd name="connsiteX129" fmla="*/ 462594 w 5062605"/>
              <a:gd name="connsiteY129" fmla="*/ 2367485 h 3292445"/>
              <a:gd name="connsiteX130" fmla="*/ 487271 w 5062605"/>
              <a:gd name="connsiteY130" fmla="*/ 2362503 h 3292445"/>
              <a:gd name="connsiteX131" fmla="*/ 487271 w 5062605"/>
              <a:gd name="connsiteY131" fmla="*/ 1936383 h 3292445"/>
              <a:gd name="connsiteX132" fmla="*/ 497087 w 5062605"/>
              <a:gd name="connsiteY132" fmla="*/ 1926567 h 3292445"/>
              <a:gd name="connsiteX133" fmla="*/ 2606562 w 5062605"/>
              <a:gd name="connsiteY133" fmla="*/ 1886068 h 3292445"/>
              <a:gd name="connsiteX134" fmla="*/ 2616378 w 5062605"/>
              <a:gd name="connsiteY134" fmla="*/ 1895884 h 3292445"/>
              <a:gd name="connsiteX135" fmla="*/ 2616378 w 5062605"/>
              <a:gd name="connsiteY135" fmla="*/ 2322005 h 3292445"/>
              <a:gd name="connsiteX136" fmla="*/ 2641055 w 5062605"/>
              <a:gd name="connsiteY136" fmla="*/ 2326987 h 3292445"/>
              <a:gd name="connsiteX137" fmla="*/ 2695177 w 5062605"/>
              <a:gd name="connsiteY137" fmla="*/ 2408638 h 3292445"/>
              <a:gd name="connsiteX138" fmla="*/ 2695177 w 5062605"/>
              <a:gd name="connsiteY138" fmla="*/ 2491460 h 3292445"/>
              <a:gd name="connsiteX139" fmla="*/ 2641055 w 5062605"/>
              <a:gd name="connsiteY139" fmla="*/ 2573111 h 3292445"/>
              <a:gd name="connsiteX140" fmla="*/ 2616378 w 5062605"/>
              <a:gd name="connsiteY140" fmla="*/ 2578093 h 3292445"/>
              <a:gd name="connsiteX141" fmla="*/ 2616378 w 5062605"/>
              <a:gd name="connsiteY141" fmla="*/ 3185023 h 3292445"/>
              <a:gd name="connsiteX142" fmla="*/ 2606562 w 5062605"/>
              <a:gd name="connsiteY142" fmla="*/ 3194839 h 3292445"/>
              <a:gd name="connsiteX143" fmla="*/ 2596746 w 5062605"/>
              <a:gd name="connsiteY143" fmla="*/ 3185023 h 3292445"/>
              <a:gd name="connsiteX144" fmla="*/ 2596746 w 5062605"/>
              <a:gd name="connsiteY144" fmla="*/ 2578093 h 3292445"/>
              <a:gd name="connsiteX145" fmla="*/ 2572069 w 5062605"/>
              <a:gd name="connsiteY145" fmla="*/ 2573111 h 3292445"/>
              <a:gd name="connsiteX146" fmla="*/ 2517947 w 5062605"/>
              <a:gd name="connsiteY146" fmla="*/ 2491460 h 3292445"/>
              <a:gd name="connsiteX147" fmla="*/ 2517947 w 5062605"/>
              <a:gd name="connsiteY147" fmla="*/ 2408638 h 3292445"/>
              <a:gd name="connsiteX148" fmla="*/ 2572069 w 5062605"/>
              <a:gd name="connsiteY148" fmla="*/ 2326987 h 3292445"/>
              <a:gd name="connsiteX149" fmla="*/ 2596746 w 5062605"/>
              <a:gd name="connsiteY149" fmla="*/ 2322005 h 3292445"/>
              <a:gd name="connsiteX150" fmla="*/ 2596746 w 5062605"/>
              <a:gd name="connsiteY150" fmla="*/ 1895884 h 3292445"/>
              <a:gd name="connsiteX151" fmla="*/ 2606562 w 5062605"/>
              <a:gd name="connsiteY151" fmla="*/ 1886068 h 3292445"/>
              <a:gd name="connsiteX152" fmla="*/ 2840476 w 5062605"/>
              <a:gd name="connsiteY152" fmla="*/ 1806142 h 3292445"/>
              <a:gd name="connsiteX153" fmla="*/ 2850292 w 5062605"/>
              <a:gd name="connsiteY153" fmla="*/ 1815958 h 3292445"/>
              <a:gd name="connsiteX154" fmla="*/ 2850292 w 5062605"/>
              <a:gd name="connsiteY154" fmla="*/ 1980325 h 3292445"/>
              <a:gd name="connsiteX155" fmla="*/ 2874969 w 5062605"/>
              <a:gd name="connsiteY155" fmla="*/ 1985307 h 3292445"/>
              <a:gd name="connsiteX156" fmla="*/ 2929091 w 5062605"/>
              <a:gd name="connsiteY156" fmla="*/ 2066958 h 3292445"/>
              <a:gd name="connsiteX157" fmla="*/ 2929091 w 5062605"/>
              <a:gd name="connsiteY157" fmla="*/ 2173279 h 3292445"/>
              <a:gd name="connsiteX158" fmla="*/ 2874969 w 5062605"/>
              <a:gd name="connsiteY158" fmla="*/ 2254930 h 3292445"/>
              <a:gd name="connsiteX159" fmla="*/ 2850292 w 5062605"/>
              <a:gd name="connsiteY159" fmla="*/ 2259912 h 3292445"/>
              <a:gd name="connsiteX160" fmla="*/ 2850292 w 5062605"/>
              <a:gd name="connsiteY160" fmla="*/ 2581589 h 3292445"/>
              <a:gd name="connsiteX161" fmla="*/ 2840476 w 5062605"/>
              <a:gd name="connsiteY161" fmla="*/ 2591405 h 3292445"/>
              <a:gd name="connsiteX162" fmla="*/ 2830660 w 5062605"/>
              <a:gd name="connsiteY162" fmla="*/ 2581589 h 3292445"/>
              <a:gd name="connsiteX163" fmla="*/ 2830660 w 5062605"/>
              <a:gd name="connsiteY163" fmla="*/ 2259912 h 3292445"/>
              <a:gd name="connsiteX164" fmla="*/ 2805983 w 5062605"/>
              <a:gd name="connsiteY164" fmla="*/ 2254930 h 3292445"/>
              <a:gd name="connsiteX165" fmla="*/ 2751861 w 5062605"/>
              <a:gd name="connsiteY165" fmla="*/ 2173279 h 3292445"/>
              <a:gd name="connsiteX166" fmla="*/ 2751861 w 5062605"/>
              <a:gd name="connsiteY166" fmla="*/ 2066958 h 3292445"/>
              <a:gd name="connsiteX167" fmla="*/ 2805983 w 5062605"/>
              <a:gd name="connsiteY167" fmla="*/ 1985307 h 3292445"/>
              <a:gd name="connsiteX168" fmla="*/ 2830660 w 5062605"/>
              <a:gd name="connsiteY168" fmla="*/ 1980325 h 3292445"/>
              <a:gd name="connsiteX169" fmla="*/ 2830660 w 5062605"/>
              <a:gd name="connsiteY169" fmla="*/ 1815958 h 3292445"/>
              <a:gd name="connsiteX170" fmla="*/ 2840476 w 5062605"/>
              <a:gd name="connsiteY170" fmla="*/ 1806142 h 3292445"/>
              <a:gd name="connsiteX171" fmla="*/ 1992724 w 5062605"/>
              <a:gd name="connsiteY171" fmla="*/ 1794812 h 3292445"/>
              <a:gd name="connsiteX172" fmla="*/ 2002540 w 5062605"/>
              <a:gd name="connsiteY172" fmla="*/ 1804628 h 3292445"/>
              <a:gd name="connsiteX173" fmla="*/ 2002540 w 5062605"/>
              <a:gd name="connsiteY173" fmla="*/ 1853399 h 3292445"/>
              <a:gd name="connsiteX174" fmla="*/ 2027217 w 5062605"/>
              <a:gd name="connsiteY174" fmla="*/ 1858381 h 3292445"/>
              <a:gd name="connsiteX175" fmla="*/ 2081339 w 5062605"/>
              <a:gd name="connsiteY175" fmla="*/ 1940032 h 3292445"/>
              <a:gd name="connsiteX176" fmla="*/ 2081339 w 5062605"/>
              <a:gd name="connsiteY176" fmla="*/ 2324137 h 3292445"/>
              <a:gd name="connsiteX177" fmla="*/ 2027217 w 5062605"/>
              <a:gd name="connsiteY177" fmla="*/ 2405788 h 3292445"/>
              <a:gd name="connsiteX178" fmla="*/ 2002540 w 5062605"/>
              <a:gd name="connsiteY178" fmla="*/ 2410770 h 3292445"/>
              <a:gd name="connsiteX179" fmla="*/ 2002540 w 5062605"/>
              <a:gd name="connsiteY179" fmla="*/ 2570259 h 3292445"/>
              <a:gd name="connsiteX180" fmla="*/ 1992724 w 5062605"/>
              <a:gd name="connsiteY180" fmla="*/ 2580075 h 3292445"/>
              <a:gd name="connsiteX181" fmla="*/ 1982908 w 5062605"/>
              <a:gd name="connsiteY181" fmla="*/ 2570259 h 3292445"/>
              <a:gd name="connsiteX182" fmla="*/ 1982908 w 5062605"/>
              <a:gd name="connsiteY182" fmla="*/ 2410770 h 3292445"/>
              <a:gd name="connsiteX183" fmla="*/ 1958231 w 5062605"/>
              <a:gd name="connsiteY183" fmla="*/ 2405788 h 3292445"/>
              <a:gd name="connsiteX184" fmla="*/ 1904109 w 5062605"/>
              <a:gd name="connsiteY184" fmla="*/ 2324137 h 3292445"/>
              <a:gd name="connsiteX185" fmla="*/ 1904109 w 5062605"/>
              <a:gd name="connsiteY185" fmla="*/ 1940032 h 3292445"/>
              <a:gd name="connsiteX186" fmla="*/ 1958231 w 5062605"/>
              <a:gd name="connsiteY186" fmla="*/ 1858381 h 3292445"/>
              <a:gd name="connsiteX187" fmla="*/ 1982908 w 5062605"/>
              <a:gd name="connsiteY187" fmla="*/ 1853399 h 3292445"/>
              <a:gd name="connsiteX188" fmla="*/ 1982908 w 5062605"/>
              <a:gd name="connsiteY188" fmla="*/ 1804628 h 3292445"/>
              <a:gd name="connsiteX189" fmla="*/ 1992724 w 5062605"/>
              <a:gd name="connsiteY189" fmla="*/ 1794812 h 3292445"/>
              <a:gd name="connsiteX190" fmla="*/ 2403979 w 5062605"/>
              <a:gd name="connsiteY190" fmla="*/ 1390802 h 3292445"/>
              <a:gd name="connsiteX191" fmla="*/ 2413795 w 5062605"/>
              <a:gd name="connsiteY191" fmla="*/ 1400618 h 3292445"/>
              <a:gd name="connsiteX192" fmla="*/ 2413795 w 5062605"/>
              <a:gd name="connsiteY192" fmla="*/ 1851600 h 3292445"/>
              <a:gd name="connsiteX193" fmla="*/ 2438472 w 5062605"/>
              <a:gd name="connsiteY193" fmla="*/ 1856582 h 3292445"/>
              <a:gd name="connsiteX194" fmla="*/ 2492594 w 5062605"/>
              <a:gd name="connsiteY194" fmla="*/ 1938233 h 3292445"/>
              <a:gd name="connsiteX195" fmla="*/ 2492594 w 5062605"/>
              <a:gd name="connsiteY195" fmla="*/ 2495078 h 3292445"/>
              <a:gd name="connsiteX196" fmla="*/ 2438472 w 5062605"/>
              <a:gd name="connsiteY196" fmla="*/ 2576729 h 3292445"/>
              <a:gd name="connsiteX197" fmla="*/ 2413795 w 5062605"/>
              <a:gd name="connsiteY197" fmla="*/ 2581711 h 3292445"/>
              <a:gd name="connsiteX198" fmla="*/ 2413795 w 5062605"/>
              <a:gd name="connsiteY198" fmla="*/ 2764739 h 3292445"/>
              <a:gd name="connsiteX199" fmla="*/ 2403979 w 5062605"/>
              <a:gd name="connsiteY199" fmla="*/ 2774555 h 3292445"/>
              <a:gd name="connsiteX200" fmla="*/ 2394163 w 5062605"/>
              <a:gd name="connsiteY200" fmla="*/ 2764739 h 3292445"/>
              <a:gd name="connsiteX201" fmla="*/ 2394163 w 5062605"/>
              <a:gd name="connsiteY201" fmla="*/ 2581711 h 3292445"/>
              <a:gd name="connsiteX202" fmla="*/ 2369486 w 5062605"/>
              <a:gd name="connsiteY202" fmla="*/ 2576729 h 3292445"/>
              <a:gd name="connsiteX203" fmla="*/ 2315364 w 5062605"/>
              <a:gd name="connsiteY203" fmla="*/ 2495078 h 3292445"/>
              <a:gd name="connsiteX204" fmla="*/ 2315364 w 5062605"/>
              <a:gd name="connsiteY204" fmla="*/ 1938233 h 3292445"/>
              <a:gd name="connsiteX205" fmla="*/ 2369486 w 5062605"/>
              <a:gd name="connsiteY205" fmla="*/ 1856582 h 3292445"/>
              <a:gd name="connsiteX206" fmla="*/ 2394163 w 5062605"/>
              <a:gd name="connsiteY206" fmla="*/ 1851600 h 3292445"/>
              <a:gd name="connsiteX207" fmla="*/ 2394163 w 5062605"/>
              <a:gd name="connsiteY207" fmla="*/ 1400618 h 3292445"/>
              <a:gd name="connsiteX208" fmla="*/ 2403979 w 5062605"/>
              <a:gd name="connsiteY208" fmla="*/ 1390802 h 3292445"/>
              <a:gd name="connsiteX209" fmla="*/ 3254626 w 5062605"/>
              <a:gd name="connsiteY209" fmla="*/ 660517 h 3292445"/>
              <a:gd name="connsiteX210" fmla="*/ 3264442 w 5062605"/>
              <a:gd name="connsiteY210" fmla="*/ 670333 h 3292445"/>
              <a:gd name="connsiteX211" fmla="*/ 3264442 w 5062605"/>
              <a:gd name="connsiteY211" fmla="*/ 834700 h 3292445"/>
              <a:gd name="connsiteX212" fmla="*/ 3289119 w 5062605"/>
              <a:gd name="connsiteY212" fmla="*/ 839682 h 3292445"/>
              <a:gd name="connsiteX213" fmla="*/ 3343241 w 5062605"/>
              <a:gd name="connsiteY213" fmla="*/ 921333 h 3292445"/>
              <a:gd name="connsiteX214" fmla="*/ 3343241 w 5062605"/>
              <a:gd name="connsiteY214" fmla="*/ 1022759 h 3292445"/>
              <a:gd name="connsiteX215" fmla="*/ 3289119 w 5062605"/>
              <a:gd name="connsiteY215" fmla="*/ 1104410 h 3292445"/>
              <a:gd name="connsiteX216" fmla="*/ 3264442 w 5062605"/>
              <a:gd name="connsiteY216" fmla="*/ 1109392 h 3292445"/>
              <a:gd name="connsiteX217" fmla="*/ 3264442 w 5062605"/>
              <a:gd name="connsiteY217" fmla="*/ 1435964 h 3292445"/>
              <a:gd name="connsiteX218" fmla="*/ 3254626 w 5062605"/>
              <a:gd name="connsiteY218" fmla="*/ 1445780 h 3292445"/>
              <a:gd name="connsiteX219" fmla="*/ 3244810 w 5062605"/>
              <a:gd name="connsiteY219" fmla="*/ 1435964 h 3292445"/>
              <a:gd name="connsiteX220" fmla="*/ 3244810 w 5062605"/>
              <a:gd name="connsiteY220" fmla="*/ 1109392 h 3292445"/>
              <a:gd name="connsiteX221" fmla="*/ 3220133 w 5062605"/>
              <a:gd name="connsiteY221" fmla="*/ 1104410 h 3292445"/>
              <a:gd name="connsiteX222" fmla="*/ 3166011 w 5062605"/>
              <a:gd name="connsiteY222" fmla="*/ 1022759 h 3292445"/>
              <a:gd name="connsiteX223" fmla="*/ 3166011 w 5062605"/>
              <a:gd name="connsiteY223" fmla="*/ 921333 h 3292445"/>
              <a:gd name="connsiteX224" fmla="*/ 3220133 w 5062605"/>
              <a:gd name="connsiteY224" fmla="*/ 839682 h 3292445"/>
              <a:gd name="connsiteX225" fmla="*/ 3244810 w 5062605"/>
              <a:gd name="connsiteY225" fmla="*/ 834700 h 3292445"/>
              <a:gd name="connsiteX226" fmla="*/ 3244810 w 5062605"/>
              <a:gd name="connsiteY226" fmla="*/ 670333 h 3292445"/>
              <a:gd name="connsiteX227" fmla="*/ 3254626 w 5062605"/>
              <a:gd name="connsiteY227" fmla="*/ 660517 h 3292445"/>
              <a:gd name="connsiteX228" fmla="*/ 3458276 w 5062605"/>
              <a:gd name="connsiteY228" fmla="*/ 571537 h 3292445"/>
              <a:gd name="connsiteX229" fmla="*/ 3468092 w 5062605"/>
              <a:gd name="connsiteY229" fmla="*/ 581353 h 3292445"/>
              <a:gd name="connsiteX230" fmla="*/ 3468092 w 5062605"/>
              <a:gd name="connsiteY230" fmla="*/ 1007473 h 3292445"/>
              <a:gd name="connsiteX231" fmla="*/ 3492769 w 5062605"/>
              <a:gd name="connsiteY231" fmla="*/ 1012455 h 3292445"/>
              <a:gd name="connsiteX232" fmla="*/ 3546891 w 5062605"/>
              <a:gd name="connsiteY232" fmla="*/ 1094106 h 3292445"/>
              <a:gd name="connsiteX233" fmla="*/ 3546891 w 5062605"/>
              <a:gd name="connsiteY233" fmla="*/ 1357738 h 3292445"/>
              <a:gd name="connsiteX234" fmla="*/ 3492769 w 5062605"/>
              <a:gd name="connsiteY234" fmla="*/ 1439389 h 3292445"/>
              <a:gd name="connsiteX235" fmla="*/ 3468092 w 5062605"/>
              <a:gd name="connsiteY235" fmla="*/ 1444371 h 3292445"/>
              <a:gd name="connsiteX236" fmla="*/ 3468092 w 5062605"/>
              <a:gd name="connsiteY236" fmla="*/ 1870492 h 3292445"/>
              <a:gd name="connsiteX237" fmla="*/ 3458276 w 5062605"/>
              <a:gd name="connsiteY237" fmla="*/ 1880308 h 3292445"/>
              <a:gd name="connsiteX238" fmla="*/ 3448460 w 5062605"/>
              <a:gd name="connsiteY238" fmla="*/ 1870492 h 3292445"/>
              <a:gd name="connsiteX239" fmla="*/ 3448460 w 5062605"/>
              <a:gd name="connsiteY239" fmla="*/ 1444371 h 3292445"/>
              <a:gd name="connsiteX240" fmla="*/ 3423783 w 5062605"/>
              <a:gd name="connsiteY240" fmla="*/ 1439389 h 3292445"/>
              <a:gd name="connsiteX241" fmla="*/ 3369661 w 5062605"/>
              <a:gd name="connsiteY241" fmla="*/ 1357738 h 3292445"/>
              <a:gd name="connsiteX242" fmla="*/ 3369661 w 5062605"/>
              <a:gd name="connsiteY242" fmla="*/ 1094106 h 3292445"/>
              <a:gd name="connsiteX243" fmla="*/ 3423783 w 5062605"/>
              <a:gd name="connsiteY243" fmla="*/ 1012455 h 3292445"/>
              <a:gd name="connsiteX244" fmla="*/ 3448460 w 5062605"/>
              <a:gd name="connsiteY244" fmla="*/ 1007473 h 3292445"/>
              <a:gd name="connsiteX245" fmla="*/ 3448460 w 5062605"/>
              <a:gd name="connsiteY245" fmla="*/ 581353 h 3292445"/>
              <a:gd name="connsiteX246" fmla="*/ 3458276 w 5062605"/>
              <a:gd name="connsiteY246" fmla="*/ 571537 h 3292445"/>
              <a:gd name="connsiteX247" fmla="*/ 4109645 w 5062605"/>
              <a:gd name="connsiteY247" fmla="*/ 336530 h 3292445"/>
              <a:gd name="connsiteX248" fmla="*/ 4119461 w 5062605"/>
              <a:gd name="connsiteY248" fmla="*/ 346346 h 3292445"/>
              <a:gd name="connsiteX249" fmla="*/ 4119461 w 5062605"/>
              <a:gd name="connsiteY249" fmla="*/ 395117 h 3292445"/>
              <a:gd name="connsiteX250" fmla="*/ 4144138 w 5062605"/>
              <a:gd name="connsiteY250" fmla="*/ 400099 h 3292445"/>
              <a:gd name="connsiteX251" fmla="*/ 4198260 w 5062605"/>
              <a:gd name="connsiteY251" fmla="*/ 481750 h 3292445"/>
              <a:gd name="connsiteX252" fmla="*/ 4198260 w 5062605"/>
              <a:gd name="connsiteY252" fmla="*/ 745382 h 3292445"/>
              <a:gd name="connsiteX253" fmla="*/ 4144138 w 5062605"/>
              <a:gd name="connsiteY253" fmla="*/ 827033 h 3292445"/>
              <a:gd name="connsiteX254" fmla="*/ 4119461 w 5062605"/>
              <a:gd name="connsiteY254" fmla="*/ 832015 h 3292445"/>
              <a:gd name="connsiteX255" fmla="*/ 4119461 w 5062605"/>
              <a:gd name="connsiteY255" fmla="*/ 1111977 h 3292445"/>
              <a:gd name="connsiteX256" fmla="*/ 4109645 w 5062605"/>
              <a:gd name="connsiteY256" fmla="*/ 1121793 h 3292445"/>
              <a:gd name="connsiteX257" fmla="*/ 4099829 w 5062605"/>
              <a:gd name="connsiteY257" fmla="*/ 1111977 h 3292445"/>
              <a:gd name="connsiteX258" fmla="*/ 4099829 w 5062605"/>
              <a:gd name="connsiteY258" fmla="*/ 832015 h 3292445"/>
              <a:gd name="connsiteX259" fmla="*/ 4075152 w 5062605"/>
              <a:gd name="connsiteY259" fmla="*/ 827033 h 3292445"/>
              <a:gd name="connsiteX260" fmla="*/ 4021030 w 5062605"/>
              <a:gd name="connsiteY260" fmla="*/ 745382 h 3292445"/>
              <a:gd name="connsiteX261" fmla="*/ 4021030 w 5062605"/>
              <a:gd name="connsiteY261" fmla="*/ 481750 h 3292445"/>
              <a:gd name="connsiteX262" fmla="*/ 4075152 w 5062605"/>
              <a:gd name="connsiteY262" fmla="*/ 400099 h 3292445"/>
              <a:gd name="connsiteX263" fmla="*/ 4099829 w 5062605"/>
              <a:gd name="connsiteY263" fmla="*/ 395117 h 3292445"/>
              <a:gd name="connsiteX264" fmla="*/ 4099829 w 5062605"/>
              <a:gd name="connsiteY264" fmla="*/ 346346 h 3292445"/>
              <a:gd name="connsiteX265" fmla="*/ 4109645 w 5062605"/>
              <a:gd name="connsiteY265" fmla="*/ 336530 h 3292445"/>
              <a:gd name="connsiteX266" fmla="*/ 4332492 w 5062605"/>
              <a:gd name="connsiteY266" fmla="*/ 75971 h 3292445"/>
              <a:gd name="connsiteX267" fmla="*/ 4342308 w 5062605"/>
              <a:gd name="connsiteY267" fmla="*/ 85787 h 3292445"/>
              <a:gd name="connsiteX268" fmla="*/ 4342308 w 5062605"/>
              <a:gd name="connsiteY268" fmla="*/ 536770 h 3292445"/>
              <a:gd name="connsiteX269" fmla="*/ 4366985 w 5062605"/>
              <a:gd name="connsiteY269" fmla="*/ 541752 h 3292445"/>
              <a:gd name="connsiteX270" fmla="*/ 4421107 w 5062605"/>
              <a:gd name="connsiteY270" fmla="*/ 623403 h 3292445"/>
              <a:gd name="connsiteX271" fmla="*/ 4421107 w 5062605"/>
              <a:gd name="connsiteY271" fmla="*/ 881423 h 3292445"/>
              <a:gd name="connsiteX272" fmla="*/ 4366985 w 5062605"/>
              <a:gd name="connsiteY272" fmla="*/ 963074 h 3292445"/>
              <a:gd name="connsiteX273" fmla="*/ 4342308 w 5062605"/>
              <a:gd name="connsiteY273" fmla="*/ 968056 h 3292445"/>
              <a:gd name="connsiteX274" fmla="*/ 4342308 w 5062605"/>
              <a:gd name="connsiteY274" fmla="*/ 1449908 h 3292445"/>
              <a:gd name="connsiteX275" fmla="*/ 4332492 w 5062605"/>
              <a:gd name="connsiteY275" fmla="*/ 1459724 h 3292445"/>
              <a:gd name="connsiteX276" fmla="*/ 4322676 w 5062605"/>
              <a:gd name="connsiteY276" fmla="*/ 1449908 h 3292445"/>
              <a:gd name="connsiteX277" fmla="*/ 4322676 w 5062605"/>
              <a:gd name="connsiteY277" fmla="*/ 968056 h 3292445"/>
              <a:gd name="connsiteX278" fmla="*/ 4297999 w 5062605"/>
              <a:gd name="connsiteY278" fmla="*/ 963074 h 3292445"/>
              <a:gd name="connsiteX279" fmla="*/ 4243877 w 5062605"/>
              <a:gd name="connsiteY279" fmla="*/ 881423 h 3292445"/>
              <a:gd name="connsiteX280" fmla="*/ 4243877 w 5062605"/>
              <a:gd name="connsiteY280" fmla="*/ 623403 h 3292445"/>
              <a:gd name="connsiteX281" fmla="*/ 4297999 w 5062605"/>
              <a:gd name="connsiteY281" fmla="*/ 541752 h 3292445"/>
              <a:gd name="connsiteX282" fmla="*/ 4322676 w 5062605"/>
              <a:gd name="connsiteY282" fmla="*/ 536770 h 3292445"/>
              <a:gd name="connsiteX283" fmla="*/ 4322676 w 5062605"/>
              <a:gd name="connsiteY283" fmla="*/ 85787 h 3292445"/>
              <a:gd name="connsiteX284" fmla="*/ 4332492 w 5062605"/>
              <a:gd name="connsiteY284" fmla="*/ 75971 h 3292445"/>
              <a:gd name="connsiteX285" fmla="*/ 4747323 w 5062605"/>
              <a:gd name="connsiteY285" fmla="*/ 75282 h 3292445"/>
              <a:gd name="connsiteX286" fmla="*/ 4757139 w 5062605"/>
              <a:gd name="connsiteY286" fmla="*/ 85098 h 3292445"/>
              <a:gd name="connsiteX287" fmla="*/ 4757139 w 5062605"/>
              <a:gd name="connsiteY287" fmla="*/ 133870 h 3292445"/>
              <a:gd name="connsiteX288" fmla="*/ 4781816 w 5062605"/>
              <a:gd name="connsiteY288" fmla="*/ 138852 h 3292445"/>
              <a:gd name="connsiteX289" fmla="*/ 4835938 w 5062605"/>
              <a:gd name="connsiteY289" fmla="*/ 220503 h 3292445"/>
              <a:gd name="connsiteX290" fmla="*/ 4835938 w 5062605"/>
              <a:gd name="connsiteY290" fmla="*/ 634233 h 3292445"/>
              <a:gd name="connsiteX291" fmla="*/ 4781816 w 5062605"/>
              <a:gd name="connsiteY291" fmla="*/ 715884 h 3292445"/>
              <a:gd name="connsiteX292" fmla="*/ 4757139 w 5062605"/>
              <a:gd name="connsiteY292" fmla="*/ 720866 h 3292445"/>
              <a:gd name="connsiteX293" fmla="*/ 4757139 w 5062605"/>
              <a:gd name="connsiteY293" fmla="*/ 850729 h 3292445"/>
              <a:gd name="connsiteX294" fmla="*/ 4747323 w 5062605"/>
              <a:gd name="connsiteY294" fmla="*/ 860545 h 3292445"/>
              <a:gd name="connsiteX295" fmla="*/ 4737507 w 5062605"/>
              <a:gd name="connsiteY295" fmla="*/ 850729 h 3292445"/>
              <a:gd name="connsiteX296" fmla="*/ 4737507 w 5062605"/>
              <a:gd name="connsiteY296" fmla="*/ 720866 h 3292445"/>
              <a:gd name="connsiteX297" fmla="*/ 4712830 w 5062605"/>
              <a:gd name="connsiteY297" fmla="*/ 715884 h 3292445"/>
              <a:gd name="connsiteX298" fmla="*/ 4658708 w 5062605"/>
              <a:gd name="connsiteY298" fmla="*/ 634233 h 3292445"/>
              <a:gd name="connsiteX299" fmla="*/ 4658708 w 5062605"/>
              <a:gd name="connsiteY299" fmla="*/ 220503 h 3292445"/>
              <a:gd name="connsiteX300" fmla="*/ 4712830 w 5062605"/>
              <a:gd name="connsiteY300" fmla="*/ 138852 h 3292445"/>
              <a:gd name="connsiteX301" fmla="*/ 4737507 w 5062605"/>
              <a:gd name="connsiteY301" fmla="*/ 133870 h 3292445"/>
              <a:gd name="connsiteX302" fmla="*/ 4737507 w 5062605"/>
              <a:gd name="connsiteY302" fmla="*/ 85098 h 3292445"/>
              <a:gd name="connsiteX303" fmla="*/ 4747323 w 5062605"/>
              <a:gd name="connsiteY303" fmla="*/ 75282 h 3292445"/>
              <a:gd name="connsiteX304" fmla="*/ 3905560 w 5062605"/>
              <a:gd name="connsiteY304" fmla="*/ 53233 h 3292445"/>
              <a:gd name="connsiteX305" fmla="*/ 3915376 w 5062605"/>
              <a:gd name="connsiteY305" fmla="*/ 63049 h 3292445"/>
              <a:gd name="connsiteX306" fmla="*/ 3915376 w 5062605"/>
              <a:gd name="connsiteY306" fmla="*/ 489169 h 3292445"/>
              <a:gd name="connsiteX307" fmla="*/ 3940053 w 5062605"/>
              <a:gd name="connsiteY307" fmla="*/ 494151 h 3292445"/>
              <a:gd name="connsiteX308" fmla="*/ 3994175 w 5062605"/>
              <a:gd name="connsiteY308" fmla="*/ 575802 h 3292445"/>
              <a:gd name="connsiteX309" fmla="*/ 3994175 w 5062605"/>
              <a:gd name="connsiteY309" fmla="*/ 839434 h 3292445"/>
              <a:gd name="connsiteX310" fmla="*/ 3940053 w 5062605"/>
              <a:gd name="connsiteY310" fmla="*/ 921085 h 3292445"/>
              <a:gd name="connsiteX311" fmla="*/ 3915376 w 5062605"/>
              <a:gd name="connsiteY311" fmla="*/ 926067 h 3292445"/>
              <a:gd name="connsiteX312" fmla="*/ 3915376 w 5062605"/>
              <a:gd name="connsiteY312" fmla="*/ 1352188 h 3292445"/>
              <a:gd name="connsiteX313" fmla="*/ 3905560 w 5062605"/>
              <a:gd name="connsiteY313" fmla="*/ 1362004 h 3292445"/>
              <a:gd name="connsiteX314" fmla="*/ 3895744 w 5062605"/>
              <a:gd name="connsiteY314" fmla="*/ 1352188 h 3292445"/>
              <a:gd name="connsiteX315" fmla="*/ 3895744 w 5062605"/>
              <a:gd name="connsiteY315" fmla="*/ 926067 h 3292445"/>
              <a:gd name="connsiteX316" fmla="*/ 3871067 w 5062605"/>
              <a:gd name="connsiteY316" fmla="*/ 921085 h 3292445"/>
              <a:gd name="connsiteX317" fmla="*/ 3816945 w 5062605"/>
              <a:gd name="connsiteY317" fmla="*/ 839434 h 3292445"/>
              <a:gd name="connsiteX318" fmla="*/ 3816945 w 5062605"/>
              <a:gd name="connsiteY318" fmla="*/ 575802 h 3292445"/>
              <a:gd name="connsiteX319" fmla="*/ 3871067 w 5062605"/>
              <a:gd name="connsiteY319" fmla="*/ 494151 h 3292445"/>
              <a:gd name="connsiteX320" fmla="*/ 3895744 w 5062605"/>
              <a:gd name="connsiteY320" fmla="*/ 489169 h 3292445"/>
              <a:gd name="connsiteX321" fmla="*/ 3895744 w 5062605"/>
              <a:gd name="connsiteY321" fmla="*/ 63049 h 3292445"/>
              <a:gd name="connsiteX322" fmla="*/ 3905560 w 5062605"/>
              <a:gd name="connsiteY322" fmla="*/ 53233 h 3292445"/>
              <a:gd name="connsiteX323" fmla="*/ 4973990 w 5062605"/>
              <a:gd name="connsiteY323" fmla="*/ 0 h 3292445"/>
              <a:gd name="connsiteX324" fmla="*/ 4983806 w 5062605"/>
              <a:gd name="connsiteY324" fmla="*/ 9816 h 3292445"/>
              <a:gd name="connsiteX325" fmla="*/ 4983806 w 5062605"/>
              <a:gd name="connsiteY325" fmla="*/ 58588 h 3292445"/>
              <a:gd name="connsiteX326" fmla="*/ 5008483 w 5062605"/>
              <a:gd name="connsiteY326" fmla="*/ 63570 h 3292445"/>
              <a:gd name="connsiteX327" fmla="*/ 5062605 w 5062605"/>
              <a:gd name="connsiteY327" fmla="*/ 145221 h 3292445"/>
              <a:gd name="connsiteX328" fmla="*/ 5062605 w 5062605"/>
              <a:gd name="connsiteY328" fmla="*/ 408854 h 3292445"/>
              <a:gd name="connsiteX329" fmla="*/ 5008483 w 5062605"/>
              <a:gd name="connsiteY329" fmla="*/ 490505 h 3292445"/>
              <a:gd name="connsiteX330" fmla="*/ 4983806 w 5062605"/>
              <a:gd name="connsiteY330" fmla="*/ 495487 h 3292445"/>
              <a:gd name="connsiteX331" fmla="*/ 4983806 w 5062605"/>
              <a:gd name="connsiteY331" fmla="*/ 775447 h 3292445"/>
              <a:gd name="connsiteX332" fmla="*/ 4973990 w 5062605"/>
              <a:gd name="connsiteY332" fmla="*/ 785263 h 3292445"/>
              <a:gd name="connsiteX333" fmla="*/ 4964174 w 5062605"/>
              <a:gd name="connsiteY333" fmla="*/ 775447 h 3292445"/>
              <a:gd name="connsiteX334" fmla="*/ 4964174 w 5062605"/>
              <a:gd name="connsiteY334" fmla="*/ 495487 h 3292445"/>
              <a:gd name="connsiteX335" fmla="*/ 4939497 w 5062605"/>
              <a:gd name="connsiteY335" fmla="*/ 490505 h 3292445"/>
              <a:gd name="connsiteX336" fmla="*/ 4885375 w 5062605"/>
              <a:gd name="connsiteY336" fmla="*/ 408854 h 3292445"/>
              <a:gd name="connsiteX337" fmla="*/ 4885375 w 5062605"/>
              <a:gd name="connsiteY337" fmla="*/ 145221 h 3292445"/>
              <a:gd name="connsiteX338" fmla="*/ 4939497 w 5062605"/>
              <a:gd name="connsiteY338" fmla="*/ 63570 h 3292445"/>
              <a:gd name="connsiteX339" fmla="*/ 4964174 w 5062605"/>
              <a:gd name="connsiteY339" fmla="*/ 58588 h 3292445"/>
              <a:gd name="connsiteX340" fmla="*/ 4964174 w 5062605"/>
              <a:gd name="connsiteY340" fmla="*/ 9816 h 3292445"/>
              <a:gd name="connsiteX341" fmla="*/ 4973990 w 5062605"/>
              <a:gd name="connsiteY341" fmla="*/ 0 h 329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</a:cxnLst>
            <a:rect l="l" t="t" r="r" b="b"/>
            <a:pathLst>
              <a:path w="5062605" h="3292445">
                <a:moveTo>
                  <a:pt x="88615" y="2479156"/>
                </a:moveTo>
                <a:cubicBezTo>
                  <a:pt x="94036" y="2479156"/>
                  <a:pt x="98431" y="2483551"/>
                  <a:pt x="98431" y="2488972"/>
                </a:cubicBezTo>
                <a:lnTo>
                  <a:pt x="98431" y="2537743"/>
                </a:lnTo>
                <a:lnTo>
                  <a:pt x="123108" y="2542725"/>
                </a:lnTo>
                <a:cubicBezTo>
                  <a:pt x="154913" y="2556177"/>
                  <a:pt x="177230" y="2587670"/>
                  <a:pt x="177230" y="2624376"/>
                </a:cubicBezTo>
                <a:lnTo>
                  <a:pt x="177230" y="2888009"/>
                </a:lnTo>
                <a:cubicBezTo>
                  <a:pt x="177230" y="2924715"/>
                  <a:pt x="154913" y="2956208"/>
                  <a:pt x="123108" y="2969660"/>
                </a:cubicBezTo>
                <a:lnTo>
                  <a:pt x="98431" y="2974643"/>
                </a:lnTo>
                <a:lnTo>
                  <a:pt x="98431" y="3254603"/>
                </a:lnTo>
                <a:cubicBezTo>
                  <a:pt x="98431" y="3260024"/>
                  <a:pt x="94036" y="3264419"/>
                  <a:pt x="88615" y="3264419"/>
                </a:cubicBezTo>
                <a:cubicBezTo>
                  <a:pt x="83194" y="3264419"/>
                  <a:pt x="78799" y="3260024"/>
                  <a:pt x="78799" y="3254603"/>
                </a:cubicBezTo>
                <a:lnTo>
                  <a:pt x="78799" y="2974643"/>
                </a:lnTo>
                <a:lnTo>
                  <a:pt x="54122" y="2969660"/>
                </a:lnTo>
                <a:cubicBezTo>
                  <a:pt x="22316" y="2956208"/>
                  <a:pt x="0" y="2924715"/>
                  <a:pt x="0" y="2888009"/>
                </a:cubicBezTo>
                <a:lnTo>
                  <a:pt x="0" y="2624376"/>
                </a:lnTo>
                <a:cubicBezTo>
                  <a:pt x="0" y="2587670"/>
                  <a:pt x="22316" y="2556177"/>
                  <a:pt x="54122" y="2542725"/>
                </a:cubicBezTo>
                <a:lnTo>
                  <a:pt x="78799" y="2537743"/>
                </a:lnTo>
                <a:lnTo>
                  <a:pt x="78799" y="2488972"/>
                </a:lnTo>
                <a:cubicBezTo>
                  <a:pt x="78799" y="2483551"/>
                  <a:pt x="83194" y="2479156"/>
                  <a:pt x="88615" y="2479156"/>
                </a:cubicBezTo>
                <a:close/>
                <a:moveTo>
                  <a:pt x="1346625" y="2407874"/>
                </a:moveTo>
                <a:cubicBezTo>
                  <a:pt x="1352046" y="2407874"/>
                  <a:pt x="1356441" y="2412269"/>
                  <a:pt x="1356441" y="2417690"/>
                </a:cubicBezTo>
                <a:lnTo>
                  <a:pt x="1356441" y="2582057"/>
                </a:lnTo>
                <a:lnTo>
                  <a:pt x="1381118" y="2587039"/>
                </a:lnTo>
                <a:cubicBezTo>
                  <a:pt x="1412923" y="2600491"/>
                  <a:pt x="1435240" y="2631984"/>
                  <a:pt x="1435240" y="2668690"/>
                </a:cubicBezTo>
                <a:lnTo>
                  <a:pt x="1435240" y="2932322"/>
                </a:lnTo>
                <a:cubicBezTo>
                  <a:pt x="1435240" y="2969028"/>
                  <a:pt x="1412923" y="3000521"/>
                  <a:pt x="1381118" y="3013974"/>
                </a:cubicBezTo>
                <a:lnTo>
                  <a:pt x="1356441" y="3018956"/>
                </a:lnTo>
                <a:lnTo>
                  <a:pt x="1356441" y="3183321"/>
                </a:lnTo>
                <a:cubicBezTo>
                  <a:pt x="1356441" y="3188742"/>
                  <a:pt x="1352046" y="3193137"/>
                  <a:pt x="1346625" y="3193137"/>
                </a:cubicBezTo>
                <a:cubicBezTo>
                  <a:pt x="1341204" y="3193137"/>
                  <a:pt x="1336809" y="3188742"/>
                  <a:pt x="1336809" y="3183321"/>
                </a:cubicBezTo>
                <a:lnTo>
                  <a:pt x="1336809" y="3018956"/>
                </a:lnTo>
                <a:lnTo>
                  <a:pt x="1312132" y="3013974"/>
                </a:lnTo>
                <a:cubicBezTo>
                  <a:pt x="1280326" y="3000521"/>
                  <a:pt x="1258010" y="2969028"/>
                  <a:pt x="1258010" y="2932322"/>
                </a:cubicBezTo>
                <a:lnTo>
                  <a:pt x="1258010" y="2668690"/>
                </a:lnTo>
                <a:cubicBezTo>
                  <a:pt x="1258010" y="2631984"/>
                  <a:pt x="1280326" y="2600491"/>
                  <a:pt x="1312132" y="2587039"/>
                </a:cubicBezTo>
                <a:lnTo>
                  <a:pt x="1336809" y="2582057"/>
                </a:lnTo>
                <a:lnTo>
                  <a:pt x="1336809" y="2417690"/>
                </a:lnTo>
                <a:cubicBezTo>
                  <a:pt x="1336809" y="2412269"/>
                  <a:pt x="1341204" y="2407874"/>
                  <a:pt x="1346625" y="2407874"/>
                </a:cubicBezTo>
                <a:close/>
                <a:moveTo>
                  <a:pt x="290638" y="2240460"/>
                </a:moveTo>
                <a:cubicBezTo>
                  <a:pt x="296059" y="2240460"/>
                  <a:pt x="300454" y="2244855"/>
                  <a:pt x="300454" y="2250276"/>
                </a:cubicBezTo>
                <a:lnTo>
                  <a:pt x="300454" y="2414643"/>
                </a:lnTo>
                <a:lnTo>
                  <a:pt x="325131" y="2419625"/>
                </a:lnTo>
                <a:cubicBezTo>
                  <a:pt x="356936" y="2433077"/>
                  <a:pt x="379253" y="2464570"/>
                  <a:pt x="379253" y="2501276"/>
                </a:cubicBezTo>
                <a:lnTo>
                  <a:pt x="379253" y="2764909"/>
                </a:lnTo>
                <a:cubicBezTo>
                  <a:pt x="379253" y="2801615"/>
                  <a:pt x="356936" y="2833108"/>
                  <a:pt x="325131" y="2846560"/>
                </a:cubicBezTo>
                <a:lnTo>
                  <a:pt x="300454" y="2851542"/>
                </a:lnTo>
                <a:lnTo>
                  <a:pt x="300454" y="3015907"/>
                </a:lnTo>
                <a:cubicBezTo>
                  <a:pt x="300454" y="3021328"/>
                  <a:pt x="296059" y="3025723"/>
                  <a:pt x="290638" y="3025723"/>
                </a:cubicBezTo>
                <a:cubicBezTo>
                  <a:pt x="285217" y="3025723"/>
                  <a:pt x="280822" y="3021328"/>
                  <a:pt x="280822" y="3015907"/>
                </a:cubicBezTo>
                <a:lnTo>
                  <a:pt x="280822" y="2851542"/>
                </a:lnTo>
                <a:lnTo>
                  <a:pt x="256145" y="2846560"/>
                </a:lnTo>
                <a:cubicBezTo>
                  <a:pt x="224339" y="2833108"/>
                  <a:pt x="202023" y="2801615"/>
                  <a:pt x="202023" y="2764909"/>
                </a:cubicBezTo>
                <a:lnTo>
                  <a:pt x="202023" y="2501276"/>
                </a:lnTo>
                <a:cubicBezTo>
                  <a:pt x="202023" y="2464570"/>
                  <a:pt x="224339" y="2433077"/>
                  <a:pt x="256145" y="2419625"/>
                </a:cubicBezTo>
                <a:lnTo>
                  <a:pt x="280822" y="2414643"/>
                </a:lnTo>
                <a:lnTo>
                  <a:pt x="280822" y="2250276"/>
                </a:lnTo>
                <a:cubicBezTo>
                  <a:pt x="280822" y="2244855"/>
                  <a:pt x="285217" y="2240460"/>
                  <a:pt x="290638" y="2240460"/>
                </a:cubicBezTo>
                <a:close/>
                <a:moveTo>
                  <a:pt x="1769409" y="2178932"/>
                </a:moveTo>
                <a:cubicBezTo>
                  <a:pt x="1774830" y="2178932"/>
                  <a:pt x="1779225" y="2183327"/>
                  <a:pt x="1779225" y="2188748"/>
                </a:cubicBezTo>
                <a:lnTo>
                  <a:pt x="1779225" y="2237519"/>
                </a:lnTo>
                <a:lnTo>
                  <a:pt x="1803902" y="2242501"/>
                </a:lnTo>
                <a:cubicBezTo>
                  <a:pt x="1835707" y="2255953"/>
                  <a:pt x="1858024" y="2287446"/>
                  <a:pt x="1858024" y="2324152"/>
                </a:cubicBezTo>
                <a:lnTo>
                  <a:pt x="1858024" y="2679454"/>
                </a:lnTo>
                <a:cubicBezTo>
                  <a:pt x="1858024" y="2716160"/>
                  <a:pt x="1835707" y="2747653"/>
                  <a:pt x="1803902" y="2761105"/>
                </a:cubicBezTo>
                <a:lnTo>
                  <a:pt x="1779225" y="2766087"/>
                </a:lnTo>
                <a:lnTo>
                  <a:pt x="1779225" y="2954379"/>
                </a:lnTo>
                <a:cubicBezTo>
                  <a:pt x="1779225" y="2959800"/>
                  <a:pt x="1774830" y="2964195"/>
                  <a:pt x="1769409" y="2964195"/>
                </a:cubicBezTo>
                <a:cubicBezTo>
                  <a:pt x="1763988" y="2964195"/>
                  <a:pt x="1759593" y="2959800"/>
                  <a:pt x="1759593" y="2954379"/>
                </a:cubicBezTo>
                <a:lnTo>
                  <a:pt x="1759593" y="2766087"/>
                </a:lnTo>
                <a:lnTo>
                  <a:pt x="1734916" y="2761105"/>
                </a:lnTo>
                <a:cubicBezTo>
                  <a:pt x="1703110" y="2747653"/>
                  <a:pt x="1680794" y="2716160"/>
                  <a:pt x="1680794" y="2679454"/>
                </a:cubicBezTo>
                <a:lnTo>
                  <a:pt x="1680794" y="2324152"/>
                </a:lnTo>
                <a:cubicBezTo>
                  <a:pt x="1680794" y="2287446"/>
                  <a:pt x="1703110" y="2255953"/>
                  <a:pt x="1734916" y="2242501"/>
                </a:cubicBezTo>
                <a:lnTo>
                  <a:pt x="1759593" y="2237519"/>
                </a:lnTo>
                <a:lnTo>
                  <a:pt x="1759593" y="2188748"/>
                </a:lnTo>
                <a:cubicBezTo>
                  <a:pt x="1759593" y="2183327"/>
                  <a:pt x="1763988" y="2178932"/>
                  <a:pt x="1769409" y="2178932"/>
                </a:cubicBezTo>
                <a:close/>
                <a:moveTo>
                  <a:pt x="1128304" y="1983674"/>
                </a:moveTo>
                <a:cubicBezTo>
                  <a:pt x="1133725" y="1983674"/>
                  <a:pt x="1138120" y="1988069"/>
                  <a:pt x="1138120" y="1993490"/>
                </a:cubicBezTo>
                <a:lnTo>
                  <a:pt x="1138120" y="2159159"/>
                </a:lnTo>
                <a:lnTo>
                  <a:pt x="1171295" y="2165857"/>
                </a:lnTo>
                <a:cubicBezTo>
                  <a:pt x="1203100" y="2179309"/>
                  <a:pt x="1225417" y="2210802"/>
                  <a:pt x="1225417" y="2247508"/>
                </a:cubicBezTo>
                <a:lnTo>
                  <a:pt x="1225417" y="2826481"/>
                </a:lnTo>
                <a:cubicBezTo>
                  <a:pt x="1225417" y="2863187"/>
                  <a:pt x="1203100" y="2894680"/>
                  <a:pt x="1171295" y="2908132"/>
                </a:cubicBezTo>
                <a:lnTo>
                  <a:pt x="1138120" y="2914830"/>
                </a:lnTo>
                <a:lnTo>
                  <a:pt x="1138120" y="3282629"/>
                </a:lnTo>
                <a:cubicBezTo>
                  <a:pt x="1138120" y="3288050"/>
                  <a:pt x="1133725" y="3292445"/>
                  <a:pt x="1128304" y="3292445"/>
                </a:cubicBezTo>
                <a:cubicBezTo>
                  <a:pt x="1122883" y="3292445"/>
                  <a:pt x="1118488" y="3288050"/>
                  <a:pt x="1118488" y="3282629"/>
                </a:cubicBezTo>
                <a:lnTo>
                  <a:pt x="1118488" y="2911399"/>
                </a:lnTo>
                <a:lnTo>
                  <a:pt x="1102309" y="2908132"/>
                </a:lnTo>
                <a:cubicBezTo>
                  <a:pt x="1070503" y="2894680"/>
                  <a:pt x="1048187" y="2863187"/>
                  <a:pt x="1048187" y="2826481"/>
                </a:cubicBezTo>
                <a:lnTo>
                  <a:pt x="1048187" y="2247508"/>
                </a:lnTo>
                <a:cubicBezTo>
                  <a:pt x="1048187" y="2210802"/>
                  <a:pt x="1070503" y="2179309"/>
                  <a:pt x="1102309" y="2165857"/>
                </a:cubicBezTo>
                <a:lnTo>
                  <a:pt x="1118488" y="2162590"/>
                </a:lnTo>
                <a:lnTo>
                  <a:pt x="1118488" y="1993490"/>
                </a:lnTo>
                <a:cubicBezTo>
                  <a:pt x="1118488" y="1988069"/>
                  <a:pt x="1122883" y="1983674"/>
                  <a:pt x="1128304" y="1983674"/>
                </a:cubicBezTo>
                <a:close/>
                <a:moveTo>
                  <a:pt x="909984" y="1982807"/>
                </a:moveTo>
                <a:cubicBezTo>
                  <a:pt x="915405" y="1982807"/>
                  <a:pt x="919800" y="1987202"/>
                  <a:pt x="919800" y="1992623"/>
                </a:cubicBezTo>
                <a:lnTo>
                  <a:pt x="919800" y="2156990"/>
                </a:lnTo>
                <a:lnTo>
                  <a:pt x="944477" y="2161972"/>
                </a:lnTo>
                <a:cubicBezTo>
                  <a:pt x="976282" y="2175424"/>
                  <a:pt x="998599" y="2206917"/>
                  <a:pt x="998599" y="2243623"/>
                </a:cubicBezTo>
                <a:lnTo>
                  <a:pt x="998599" y="2507255"/>
                </a:lnTo>
                <a:cubicBezTo>
                  <a:pt x="998599" y="2543961"/>
                  <a:pt x="976282" y="2575454"/>
                  <a:pt x="944477" y="2588906"/>
                </a:cubicBezTo>
                <a:lnTo>
                  <a:pt x="919800" y="2593888"/>
                </a:lnTo>
                <a:lnTo>
                  <a:pt x="919800" y="2758254"/>
                </a:lnTo>
                <a:cubicBezTo>
                  <a:pt x="919800" y="2763675"/>
                  <a:pt x="915405" y="2768070"/>
                  <a:pt x="909984" y="2768070"/>
                </a:cubicBezTo>
                <a:cubicBezTo>
                  <a:pt x="904563" y="2768070"/>
                  <a:pt x="900168" y="2763675"/>
                  <a:pt x="900168" y="2758254"/>
                </a:cubicBezTo>
                <a:lnTo>
                  <a:pt x="900168" y="2593888"/>
                </a:lnTo>
                <a:lnTo>
                  <a:pt x="875491" y="2588906"/>
                </a:lnTo>
                <a:cubicBezTo>
                  <a:pt x="843685" y="2575454"/>
                  <a:pt x="821369" y="2543961"/>
                  <a:pt x="821369" y="2507255"/>
                </a:cubicBezTo>
                <a:lnTo>
                  <a:pt x="821369" y="2243623"/>
                </a:lnTo>
                <a:cubicBezTo>
                  <a:pt x="821369" y="2206917"/>
                  <a:pt x="843685" y="2175424"/>
                  <a:pt x="875491" y="2161972"/>
                </a:cubicBezTo>
                <a:lnTo>
                  <a:pt x="900168" y="2156990"/>
                </a:lnTo>
                <a:lnTo>
                  <a:pt x="900168" y="1992623"/>
                </a:lnTo>
                <a:cubicBezTo>
                  <a:pt x="900168" y="1987202"/>
                  <a:pt x="904563" y="1982807"/>
                  <a:pt x="909984" y="1982807"/>
                </a:cubicBezTo>
                <a:close/>
                <a:moveTo>
                  <a:pt x="497087" y="1926567"/>
                </a:moveTo>
                <a:cubicBezTo>
                  <a:pt x="502508" y="1926567"/>
                  <a:pt x="506903" y="1930962"/>
                  <a:pt x="506903" y="1936383"/>
                </a:cubicBezTo>
                <a:lnTo>
                  <a:pt x="506903" y="2362503"/>
                </a:lnTo>
                <a:lnTo>
                  <a:pt x="531580" y="2367485"/>
                </a:lnTo>
                <a:cubicBezTo>
                  <a:pt x="563385" y="2380937"/>
                  <a:pt x="585702" y="2412430"/>
                  <a:pt x="585702" y="2449136"/>
                </a:cubicBezTo>
                <a:lnTo>
                  <a:pt x="585702" y="2815710"/>
                </a:lnTo>
                <a:cubicBezTo>
                  <a:pt x="585702" y="2852416"/>
                  <a:pt x="563385" y="2883909"/>
                  <a:pt x="531580" y="2897361"/>
                </a:cubicBezTo>
                <a:lnTo>
                  <a:pt x="506903" y="2902343"/>
                </a:lnTo>
                <a:lnTo>
                  <a:pt x="506903" y="3225522"/>
                </a:lnTo>
                <a:cubicBezTo>
                  <a:pt x="506903" y="3230943"/>
                  <a:pt x="502508" y="3235338"/>
                  <a:pt x="497087" y="3235338"/>
                </a:cubicBezTo>
                <a:cubicBezTo>
                  <a:pt x="491666" y="3235338"/>
                  <a:pt x="487271" y="3230943"/>
                  <a:pt x="487271" y="3225522"/>
                </a:cubicBezTo>
                <a:lnTo>
                  <a:pt x="487271" y="2902343"/>
                </a:lnTo>
                <a:lnTo>
                  <a:pt x="462594" y="2897361"/>
                </a:lnTo>
                <a:cubicBezTo>
                  <a:pt x="430788" y="2883909"/>
                  <a:pt x="408472" y="2852416"/>
                  <a:pt x="408472" y="2815710"/>
                </a:cubicBezTo>
                <a:lnTo>
                  <a:pt x="408472" y="2449136"/>
                </a:lnTo>
                <a:cubicBezTo>
                  <a:pt x="408472" y="2412430"/>
                  <a:pt x="430788" y="2380937"/>
                  <a:pt x="462594" y="2367485"/>
                </a:cubicBezTo>
                <a:lnTo>
                  <a:pt x="487271" y="2362503"/>
                </a:lnTo>
                <a:lnTo>
                  <a:pt x="487271" y="1936383"/>
                </a:lnTo>
                <a:cubicBezTo>
                  <a:pt x="487271" y="1930962"/>
                  <a:pt x="491666" y="1926567"/>
                  <a:pt x="497087" y="1926567"/>
                </a:cubicBezTo>
                <a:close/>
                <a:moveTo>
                  <a:pt x="2606562" y="1886068"/>
                </a:moveTo>
                <a:cubicBezTo>
                  <a:pt x="2611983" y="1886068"/>
                  <a:pt x="2616378" y="1890463"/>
                  <a:pt x="2616378" y="1895884"/>
                </a:cubicBezTo>
                <a:lnTo>
                  <a:pt x="2616378" y="2322005"/>
                </a:lnTo>
                <a:lnTo>
                  <a:pt x="2641055" y="2326987"/>
                </a:lnTo>
                <a:cubicBezTo>
                  <a:pt x="2672860" y="2340439"/>
                  <a:pt x="2695177" y="2371932"/>
                  <a:pt x="2695177" y="2408638"/>
                </a:cubicBezTo>
                <a:lnTo>
                  <a:pt x="2695177" y="2491460"/>
                </a:lnTo>
                <a:cubicBezTo>
                  <a:pt x="2695177" y="2528166"/>
                  <a:pt x="2672860" y="2559659"/>
                  <a:pt x="2641055" y="2573111"/>
                </a:cubicBezTo>
                <a:lnTo>
                  <a:pt x="2616378" y="2578093"/>
                </a:lnTo>
                <a:lnTo>
                  <a:pt x="2616378" y="3185023"/>
                </a:lnTo>
                <a:cubicBezTo>
                  <a:pt x="2616378" y="3190444"/>
                  <a:pt x="2611983" y="3194839"/>
                  <a:pt x="2606562" y="3194839"/>
                </a:cubicBezTo>
                <a:cubicBezTo>
                  <a:pt x="2601141" y="3194839"/>
                  <a:pt x="2596746" y="3190444"/>
                  <a:pt x="2596746" y="3185023"/>
                </a:cubicBezTo>
                <a:lnTo>
                  <a:pt x="2596746" y="2578093"/>
                </a:lnTo>
                <a:lnTo>
                  <a:pt x="2572069" y="2573111"/>
                </a:lnTo>
                <a:cubicBezTo>
                  <a:pt x="2540264" y="2559659"/>
                  <a:pt x="2517947" y="2528166"/>
                  <a:pt x="2517947" y="2491460"/>
                </a:cubicBezTo>
                <a:lnTo>
                  <a:pt x="2517947" y="2408638"/>
                </a:lnTo>
                <a:cubicBezTo>
                  <a:pt x="2517947" y="2371932"/>
                  <a:pt x="2540264" y="2340439"/>
                  <a:pt x="2572069" y="2326987"/>
                </a:cubicBezTo>
                <a:lnTo>
                  <a:pt x="2596746" y="2322005"/>
                </a:lnTo>
                <a:lnTo>
                  <a:pt x="2596746" y="1895884"/>
                </a:lnTo>
                <a:cubicBezTo>
                  <a:pt x="2596746" y="1890463"/>
                  <a:pt x="2601141" y="1886068"/>
                  <a:pt x="2606562" y="1886068"/>
                </a:cubicBezTo>
                <a:close/>
                <a:moveTo>
                  <a:pt x="2840476" y="1806142"/>
                </a:moveTo>
                <a:cubicBezTo>
                  <a:pt x="2845897" y="1806142"/>
                  <a:pt x="2850292" y="1810537"/>
                  <a:pt x="2850292" y="1815958"/>
                </a:cubicBezTo>
                <a:lnTo>
                  <a:pt x="2850292" y="1980325"/>
                </a:lnTo>
                <a:lnTo>
                  <a:pt x="2874969" y="1985307"/>
                </a:lnTo>
                <a:cubicBezTo>
                  <a:pt x="2906774" y="1998759"/>
                  <a:pt x="2929091" y="2030252"/>
                  <a:pt x="2929091" y="2066958"/>
                </a:cubicBezTo>
                <a:lnTo>
                  <a:pt x="2929091" y="2173279"/>
                </a:lnTo>
                <a:cubicBezTo>
                  <a:pt x="2929091" y="2209985"/>
                  <a:pt x="2906774" y="2241478"/>
                  <a:pt x="2874969" y="2254930"/>
                </a:cubicBezTo>
                <a:lnTo>
                  <a:pt x="2850292" y="2259912"/>
                </a:lnTo>
                <a:lnTo>
                  <a:pt x="2850292" y="2581589"/>
                </a:lnTo>
                <a:cubicBezTo>
                  <a:pt x="2850292" y="2587010"/>
                  <a:pt x="2845897" y="2591405"/>
                  <a:pt x="2840476" y="2591405"/>
                </a:cubicBezTo>
                <a:cubicBezTo>
                  <a:pt x="2835055" y="2591405"/>
                  <a:pt x="2830660" y="2587010"/>
                  <a:pt x="2830660" y="2581589"/>
                </a:cubicBezTo>
                <a:lnTo>
                  <a:pt x="2830660" y="2259912"/>
                </a:lnTo>
                <a:lnTo>
                  <a:pt x="2805983" y="2254930"/>
                </a:lnTo>
                <a:cubicBezTo>
                  <a:pt x="2774178" y="2241478"/>
                  <a:pt x="2751861" y="2209985"/>
                  <a:pt x="2751861" y="2173279"/>
                </a:cubicBezTo>
                <a:lnTo>
                  <a:pt x="2751861" y="2066958"/>
                </a:lnTo>
                <a:cubicBezTo>
                  <a:pt x="2751861" y="2030252"/>
                  <a:pt x="2774178" y="1998759"/>
                  <a:pt x="2805983" y="1985307"/>
                </a:cubicBezTo>
                <a:lnTo>
                  <a:pt x="2830660" y="1980325"/>
                </a:lnTo>
                <a:lnTo>
                  <a:pt x="2830660" y="1815958"/>
                </a:lnTo>
                <a:cubicBezTo>
                  <a:pt x="2830660" y="1810537"/>
                  <a:pt x="2835055" y="1806142"/>
                  <a:pt x="2840476" y="1806142"/>
                </a:cubicBezTo>
                <a:close/>
                <a:moveTo>
                  <a:pt x="1992724" y="1794812"/>
                </a:moveTo>
                <a:cubicBezTo>
                  <a:pt x="1998145" y="1794812"/>
                  <a:pt x="2002540" y="1799207"/>
                  <a:pt x="2002540" y="1804628"/>
                </a:cubicBezTo>
                <a:lnTo>
                  <a:pt x="2002540" y="1853399"/>
                </a:lnTo>
                <a:lnTo>
                  <a:pt x="2027217" y="1858381"/>
                </a:lnTo>
                <a:cubicBezTo>
                  <a:pt x="2059022" y="1871833"/>
                  <a:pt x="2081339" y="1903326"/>
                  <a:pt x="2081339" y="1940032"/>
                </a:cubicBezTo>
                <a:lnTo>
                  <a:pt x="2081339" y="2324137"/>
                </a:lnTo>
                <a:cubicBezTo>
                  <a:pt x="2081339" y="2360843"/>
                  <a:pt x="2059022" y="2392336"/>
                  <a:pt x="2027217" y="2405788"/>
                </a:cubicBezTo>
                <a:lnTo>
                  <a:pt x="2002540" y="2410770"/>
                </a:lnTo>
                <a:lnTo>
                  <a:pt x="2002540" y="2570259"/>
                </a:lnTo>
                <a:cubicBezTo>
                  <a:pt x="2002540" y="2575680"/>
                  <a:pt x="1998145" y="2580075"/>
                  <a:pt x="1992724" y="2580075"/>
                </a:cubicBezTo>
                <a:cubicBezTo>
                  <a:pt x="1987303" y="2580075"/>
                  <a:pt x="1982908" y="2575680"/>
                  <a:pt x="1982908" y="2570259"/>
                </a:cubicBezTo>
                <a:lnTo>
                  <a:pt x="1982908" y="2410770"/>
                </a:lnTo>
                <a:lnTo>
                  <a:pt x="1958231" y="2405788"/>
                </a:lnTo>
                <a:cubicBezTo>
                  <a:pt x="1926425" y="2392336"/>
                  <a:pt x="1904109" y="2360843"/>
                  <a:pt x="1904109" y="2324137"/>
                </a:cubicBezTo>
                <a:lnTo>
                  <a:pt x="1904109" y="1940032"/>
                </a:lnTo>
                <a:cubicBezTo>
                  <a:pt x="1904109" y="1903326"/>
                  <a:pt x="1926425" y="1871833"/>
                  <a:pt x="1958231" y="1858381"/>
                </a:cubicBezTo>
                <a:lnTo>
                  <a:pt x="1982908" y="1853399"/>
                </a:lnTo>
                <a:lnTo>
                  <a:pt x="1982908" y="1804628"/>
                </a:lnTo>
                <a:cubicBezTo>
                  <a:pt x="1982908" y="1799207"/>
                  <a:pt x="1987303" y="1794812"/>
                  <a:pt x="1992724" y="1794812"/>
                </a:cubicBezTo>
                <a:close/>
                <a:moveTo>
                  <a:pt x="2403979" y="1390802"/>
                </a:moveTo>
                <a:cubicBezTo>
                  <a:pt x="2409400" y="1390802"/>
                  <a:pt x="2413795" y="1395197"/>
                  <a:pt x="2413795" y="1400618"/>
                </a:cubicBezTo>
                <a:lnTo>
                  <a:pt x="2413795" y="1851600"/>
                </a:lnTo>
                <a:lnTo>
                  <a:pt x="2438472" y="1856582"/>
                </a:lnTo>
                <a:cubicBezTo>
                  <a:pt x="2470277" y="1870034"/>
                  <a:pt x="2492594" y="1901527"/>
                  <a:pt x="2492594" y="1938233"/>
                </a:cubicBezTo>
                <a:lnTo>
                  <a:pt x="2492594" y="2495078"/>
                </a:lnTo>
                <a:cubicBezTo>
                  <a:pt x="2492594" y="2531784"/>
                  <a:pt x="2470277" y="2563277"/>
                  <a:pt x="2438472" y="2576729"/>
                </a:cubicBezTo>
                <a:lnTo>
                  <a:pt x="2413795" y="2581711"/>
                </a:lnTo>
                <a:lnTo>
                  <a:pt x="2413795" y="2764739"/>
                </a:lnTo>
                <a:cubicBezTo>
                  <a:pt x="2413795" y="2770160"/>
                  <a:pt x="2409400" y="2774555"/>
                  <a:pt x="2403979" y="2774555"/>
                </a:cubicBezTo>
                <a:cubicBezTo>
                  <a:pt x="2398558" y="2774555"/>
                  <a:pt x="2394163" y="2770160"/>
                  <a:pt x="2394163" y="2764739"/>
                </a:cubicBezTo>
                <a:lnTo>
                  <a:pt x="2394163" y="2581711"/>
                </a:lnTo>
                <a:lnTo>
                  <a:pt x="2369486" y="2576729"/>
                </a:lnTo>
                <a:cubicBezTo>
                  <a:pt x="2337681" y="2563277"/>
                  <a:pt x="2315364" y="2531784"/>
                  <a:pt x="2315364" y="2495078"/>
                </a:cubicBezTo>
                <a:lnTo>
                  <a:pt x="2315364" y="1938233"/>
                </a:lnTo>
                <a:cubicBezTo>
                  <a:pt x="2315364" y="1901527"/>
                  <a:pt x="2337681" y="1870034"/>
                  <a:pt x="2369486" y="1856582"/>
                </a:cubicBezTo>
                <a:lnTo>
                  <a:pt x="2394163" y="1851600"/>
                </a:lnTo>
                <a:lnTo>
                  <a:pt x="2394163" y="1400618"/>
                </a:lnTo>
                <a:cubicBezTo>
                  <a:pt x="2394163" y="1395197"/>
                  <a:pt x="2398558" y="1390802"/>
                  <a:pt x="2403979" y="1390802"/>
                </a:cubicBezTo>
                <a:close/>
                <a:moveTo>
                  <a:pt x="3254626" y="660517"/>
                </a:moveTo>
                <a:cubicBezTo>
                  <a:pt x="3260047" y="660517"/>
                  <a:pt x="3264442" y="664912"/>
                  <a:pt x="3264442" y="670333"/>
                </a:cubicBezTo>
                <a:lnTo>
                  <a:pt x="3264442" y="834700"/>
                </a:lnTo>
                <a:lnTo>
                  <a:pt x="3289119" y="839682"/>
                </a:lnTo>
                <a:cubicBezTo>
                  <a:pt x="3320924" y="853134"/>
                  <a:pt x="3343241" y="884627"/>
                  <a:pt x="3343241" y="921333"/>
                </a:cubicBezTo>
                <a:lnTo>
                  <a:pt x="3343241" y="1022759"/>
                </a:lnTo>
                <a:cubicBezTo>
                  <a:pt x="3343241" y="1059465"/>
                  <a:pt x="3320924" y="1090958"/>
                  <a:pt x="3289119" y="1104410"/>
                </a:cubicBezTo>
                <a:lnTo>
                  <a:pt x="3264442" y="1109392"/>
                </a:lnTo>
                <a:lnTo>
                  <a:pt x="3264442" y="1435964"/>
                </a:lnTo>
                <a:cubicBezTo>
                  <a:pt x="3264442" y="1441385"/>
                  <a:pt x="3260047" y="1445780"/>
                  <a:pt x="3254626" y="1445780"/>
                </a:cubicBezTo>
                <a:cubicBezTo>
                  <a:pt x="3249205" y="1445780"/>
                  <a:pt x="3244810" y="1441385"/>
                  <a:pt x="3244810" y="1435964"/>
                </a:cubicBezTo>
                <a:lnTo>
                  <a:pt x="3244810" y="1109392"/>
                </a:lnTo>
                <a:lnTo>
                  <a:pt x="3220133" y="1104410"/>
                </a:lnTo>
                <a:cubicBezTo>
                  <a:pt x="3188328" y="1090958"/>
                  <a:pt x="3166011" y="1059465"/>
                  <a:pt x="3166011" y="1022759"/>
                </a:cubicBezTo>
                <a:lnTo>
                  <a:pt x="3166011" y="921333"/>
                </a:lnTo>
                <a:cubicBezTo>
                  <a:pt x="3166011" y="884627"/>
                  <a:pt x="3188328" y="853134"/>
                  <a:pt x="3220133" y="839682"/>
                </a:cubicBezTo>
                <a:lnTo>
                  <a:pt x="3244810" y="834700"/>
                </a:lnTo>
                <a:lnTo>
                  <a:pt x="3244810" y="670333"/>
                </a:lnTo>
                <a:cubicBezTo>
                  <a:pt x="3244810" y="664912"/>
                  <a:pt x="3249205" y="660517"/>
                  <a:pt x="3254626" y="660517"/>
                </a:cubicBezTo>
                <a:close/>
                <a:moveTo>
                  <a:pt x="3458276" y="571537"/>
                </a:moveTo>
                <a:cubicBezTo>
                  <a:pt x="3463697" y="571537"/>
                  <a:pt x="3468092" y="575932"/>
                  <a:pt x="3468092" y="581353"/>
                </a:cubicBezTo>
                <a:lnTo>
                  <a:pt x="3468092" y="1007473"/>
                </a:lnTo>
                <a:lnTo>
                  <a:pt x="3492769" y="1012455"/>
                </a:lnTo>
                <a:cubicBezTo>
                  <a:pt x="3524574" y="1025907"/>
                  <a:pt x="3546891" y="1057400"/>
                  <a:pt x="3546891" y="1094106"/>
                </a:cubicBezTo>
                <a:lnTo>
                  <a:pt x="3546891" y="1357738"/>
                </a:lnTo>
                <a:cubicBezTo>
                  <a:pt x="3546891" y="1394444"/>
                  <a:pt x="3524574" y="1425937"/>
                  <a:pt x="3492769" y="1439389"/>
                </a:cubicBezTo>
                <a:lnTo>
                  <a:pt x="3468092" y="1444371"/>
                </a:lnTo>
                <a:lnTo>
                  <a:pt x="3468092" y="1870492"/>
                </a:lnTo>
                <a:cubicBezTo>
                  <a:pt x="3468092" y="1875913"/>
                  <a:pt x="3463697" y="1880308"/>
                  <a:pt x="3458276" y="1880308"/>
                </a:cubicBezTo>
                <a:cubicBezTo>
                  <a:pt x="3452855" y="1880308"/>
                  <a:pt x="3448460" y="1875913"/>
                  <a:pt x="3448460" y="1870492"/>
                </a:cubicBezTo>
                <a:lnTo>
                  <a:pt x="3448460" y="1444371"/>
                </a:lnTo>
                <a:lnTo>
                  <a:pt x="3423783" y="1439389"/>
                </a:lnTo>
                <a:cubicBezTo>
                  <a:pt x="3391978" y="1425937"/>
                  <a:pt x="3369661" y="1394444"/>
                  <a:pt x="3369661" y="1357738"/>
                </a:cubicBezTo>
                <a:lnTo>
                  <a:pt x="3369661" y="1094106"/>
                </a:lnTo>
                <a:cubicBezTo>
                  <a:pt x="3369661" y="1057400"/>
                  <a:pt x="3391978" y="1025907"/>
                  <a:pt x="3423783" y="1012455"/>
                </a:cubicBezTo>
                <a:lnTo>
                  <a:pt x="3448460" y="1007473"/>
                </a:lnTo>
                <a:lnTo>
                  <a:pt x="3448460" y="581353"/>
                </a:lnTo>
                <a:cubicBezTo>
                  <a:pt x="3448460" y="575932"/>
                  <a:pt x="3452855" y="571537"/>
                  <a:pt x="3458276" y="571537"/>
                </a:cubicBezTo>
                <a:close/>
                <a:moveTo>
                  <a:pt x="4109645" y="336530"/>
                </a:moveTo>
                <a:cubicBezTo>
                  <a:pt x="4115066" y="336530"/>
                  <a:pt x="4119461" y="340925"/>
                  <a:pt x="4119461" y="346346"/>
                </a:cubicBezTo>
                <a:lnTo>
                  <a:pt x="4119461" y="395117"/>
                </a:lnTo>
                <a:lnTo>
                  <a:pt x="4144138" y="400099"/>
                </a:lnTo>
                <a:cubicBezTo>
                  <a:pt x="4175943" y="413551"/>
                  <a:pt x="4198260" y="445044"/>
                  <a:pt x="4198260" y="481750"/>
                </a:cubicBezTo>
                <a:lnTo>
                  <a:pt x="4198260" y="745382"/>
                </a:lnTo>
                <a:cubicBezTo>
                  <a:pt x="4198260" y="782088"/>
                  <a:pt x="4175943" y="813581"/>
                  <a:pt x="4144138" y="827033"/>
                </a:cubicBezTo>
                <a:lnTo>
                  <a:pt x="4119461" y="832015"/>
                </a:lnTo>
                <a:lnTo>
                  <a:pt x="4119461" y="1111977"/>
                </a:lnTo>
                <a:cubicBezTo>
                  <a:pt x="4119461" y="1117398"/>
                  <a:pt x="4115066" y="1121793"/>
                  <a:pt x="4109645" y="1121793"/>
                </a:cubicBezTo>
                <a:cubicBezTo>
                  <a:pt x="4104224" y="1121793"/>
                  <a:pt x="4099829" y="1117398"/>
                  <a:pt x="4099829" y="1111977"/>
                </a:cubicBezTo>
                <a:lnTo>
                  <a:pt x="4099829" y="832015"/>
                </a:lnTo>
                <a:lnTo>
                  <a:pt x="4075152" y="827033"/>
                </a:lnTo>
                <a:cubicBezTo>
                  <a:pt x="4043347" y="813581"/>
                  <a:pt x="4021030" y="782088"/>
                  <a:pt x="4021030" y="745382"/>
                </a:cubicBezTo>
                <a:lnTo>
                  <a:pt x="4021030" y="481750"/>
                </a:lnTo>
                <a:cubicBezTo>
                  <a:pt x="4021030" y="445044"/>
                  <a:pt x="4043347" y="413551"/>
                  <a:pt x="4075152" y="400099"/>
                </a:cubicBezTo>
                <a:lnTo>
                  <a:pt x="4099829" y="395117"/>
                </a:lnTo>
                <a:lnTo>
                  <a:pt x="4099829" y="346346"/>
                </a:lnTo>
                <a:cubicBezTo>
                  <a:pt x="4099829" y="340925"/>
                  <a:pt x="4104224" y="336530"/>
                  <a:pt x="4109645" y="336530"/>
                </a:cubicBezTo>
                <a:close/>
                <a:moveTo>
                  <a:pt x="4332492" y="75971"/>
                </a:moveTo>
                <a:cubicBezTo>
                  <a:pt x="4337913" y="75971"/>
                  <a:pt x="4342308" y="80366"/>
                  <a:pt x="4342308" y="85787"/>
                </a:cubicBezTo>
                <a:lnTo>
                  <a:pt x="4342308" y="536770"/>
                </a:lnTo>
                <a:lnTo>
                  <a:pt x="4366985" y="541752"/>
                </a:lnTo>
                <a:cubicBezTo>
                  <a:pt x="4398790" y="555204"/>
                  <a:pt x="4421107" y="586697"/>
                  <a:pt x="4421107" y="623403"/>
                </a:cubicBezTo>
                <a:lnTo>
                  <a:pt x="4421107" y="881423"/>
                </a:lnTo>
                <a:cubicBezTo>
                  <a:pt x="4421107" y="918129"/>
                  <a:pt x="4398790" y="949622"/>
                  <a:pt x="4366985" y="963074"/>
                </a:cubicBezTo>
                <a:lnTo>
                  <a:pt x="4342308" y="968056"/>
                </a:lnTo>
                <a:lnTo>
                  <a:pt x="4342308" y="1449908"/>
                </a:lnTo>
                <a:cubicBezTo>
                  <a:pt x="4342308" y="1455329"/>
                  <a:pt x="4337913" y="1459724"/>
                  <a:pt x="4332492" y="1459724"/>
                </a:cubicBezTo>
                <a:cubicBezTo>
                  <a:pt x="4327071" y="1459724"/>
                  <a:pt x="4322676" y="1455329"/>
                  <a:pt x="4322676" y="1449908"/>
                </a:cubicBezTo>
                <a:lnTo>
                  <a:pt x="4322676" y="968056"/>
                </a:lnTo>
                <a:lnTo>
                  <a:pt x="4297999" y="963074"/>
                </a:lnTo>
                <a:cubicBezTo>
                  <a:pt x="4266194" y="949622"/>
                  <a:pt x="4243877" y="918129"/>
                  <a:pt x="4243877" y="881423"/>
                </a:cubicBezTo>
                <a:lnTo>
                  <a:pt x="4243877" y="623403"/>
                </a:lnTo>
                <a:cubicBezTo>
                  <a:pt x="4243877" y="586697"/>
                  <a:pt x="4266194" y="555204"/>
                  <a:pt x="4297999" y="541752"/>
                </a:cubicBezTo>
                <a:lnTo>
                  <a:pt x="4322676" y="536770"/>
                </a:lnTo>
                <a:lnTo>
                  <a:pt x="4322676" y="85787"/>
                </a:lnTo>
                <a:cubicBezTo>
                  <a:pt x="4322676" y="80366"/>
                  <a:pt x="4327071" y="75971"/>
                  <a:pt x="4332492" y="75971"/>
                </a:cubicBezTo>
                <a:close/>
                <a:moveTo>
                  <a:pt x="4747323" y="75282"/>
                </a:moveTo>
                <a:cubicBezTo>
                  <a:pt x="4752744" y="75282"/>
                  <a:pt x="4757139" y="79677"/>
                  <a:pt x="4757139" y="85098"/>
                </a:cubicBezTo>
                <a:lnTo>
                  <a:pt x="4757139" y="133870"/>
                </a:lnTo>
                <a:lnTo>
                  <a:pt x="4781816" y="138852"/>
                </a:lnTo>
                <a:cubicBezTo>
                  <a:pt x="4813621" y="152304"/>
                  <a:pt x="4835938" y="183797"/>
                  <a:pt x="4835938" y="220503"/>
                </a:cubicBezTo>
                <a:lnTo>
                  <a:pt x="4835938" y="634233"/>
                </a:lnTo>
                <a:cubicBezTo>
                  <a:pt x="4835938" y="670939"/>
                  <a:pt x="4813621" y="702432"/>
                  <a:pt x="4781816" y="715884"/>
                </a:cubicBezTo>
                <a:lnTo>
                  <a:pt x="4757139" y="720866"/>
                </a:lnTo>
                <a:lnTo>
                  <a:pt x="4757139" y="850729"/>
                </a:lnTo>
                <a:cubicBezTo>
                  <a:pt x="4757139" y="856150"/>
                  <a:pt x="4752744" y="860545"/>
                  <a:pt x="4747323" y="860545"/>
                </a:cubicBezTo>
                <a:cubicBezTo>
                  <a:pt x="4741902" y="860545"/>
                  <a:pt x="4737507" y="856150"/>
                  <a:pt x="4737507" y="850729"/>
                </a:cubicBezTo>
                <a:lnTo>
                  <a:pt x="4737507" y="720866"/>
                </a:lnTo>
                <a:lnTo>
                  <a:pt x="4712830" y="715884"/>
                </a:lnTo>
                <a:cubicBezTo>
                  <a:pt x="4681025" y="702432"/>
                  <a:pt x="4658708" y="670939"/>
                  <a:pt x="4658708" y="634233"/>
                </a:cubicBezTo>
                <a:lnTo>
                  <a:pt x="4658708" y="220503"/>
                </a:lnTo>
                <a:cubicBezTo>
                  <a:pt x="4658708" y="183797"/>
                  <a:pt x="4681025" y="152304"/>
                  <a:pt x="4712830" y="138852"/>
                </a:cubicBezTo>
                <a:lnTo>
                  <a:pt x="4737507" y="133870"/>
                </a:lnTo>
                <a:lnTo>
                  <a:pt x="4737507" y="85098"/>
                </a:lnTo>
                <a:cubicBezTo>
                  <a:pt x="4737507" y="79677"/>
                  <a:pt x="4741902" y="75282"/>
                  <a:pt x="4747323" y="75282"/>
                </a:cubicBezTo>
                <a:close/>
                <a:moveTo>
                  <a:pt x="3905560" y="53233"/>
                </a:moveTo>
                <a:cubicBezTo>
                  <a:pt x="3910981" y="53233"/>
                  <a:pt x="3915376" y="57628"/>
                  <a:pt x="3915376" y="63049"/>
                </a:cubicBezTo>
                <a:lnTo>
                  <a:pt x="3915376" y="489169"/>
                </a:lnTo>
                <a:lnTo>
                  <a:pt x="3940053" y="494151"/>
                </a:lnTo>
                <a:cubicBezTo>
                  <a:pt x="3971858" y="507603"/>
                  <a:pt x="3994175" y="539096"/>
                  <a:pt x="3994175" y="575802"/>
                </a:cubicBezTo>
                <a:lnTo>
                  <a:pt x="3994175" y="839434"/>
                </a:lnTo>
                <a:cubicBezTo>
                  <a:pt x="3994175" y="876140"/>
                  <a:pt x="3971858" y="907633"/>
                  <a:pt x="3940053" y="921085"/>
                </a:cubicBezTo>
                <a:lnTo>
                  <a:pt x="3915376" y="926067"/>
                </a:lnTo>
                <a:lnTo>
                  <a:pt x="3915376" y="1352188"/>
                </a:lnTo>
                <a:cubicBezTo>
                  <a:pt x="3915376" y="1357609"/>
                  <a:pt x="3910981" y="1362004"/>
                  <a:pt x="3905560" y="1362004"/>
                </a:cubicBezTo>
                <a:cubicBezTo>
                  <a:pt x="3900139" y="1362004"/>
                  <a:pt x="3895744" y="1357609"/>
                  <a:pt x="3895744" y="1352188"/>
                </a:cubicBezTo>
                <a:lnTo>
                  <a:pt x="3895744" y="926067"/>
                </a:lnTo>
                <a:lnTo>
                  <a:pt x="3871067" y="921085"/>
                </a:lnTo>
                <a:cubicBezTo>
                  <a:pt x="3839262" y="907633"/>
                  <a:pt x="3816945" y="876140"/>
                  <a:pt x="3816945" y="839434"/>
                </a:cubicBezTo>
                <a:lnTo>
                  <a:pt x="3816945" y="575802"/>
                </a:lnTo>
                <a:cubicBezTo>
                  <a:pt x="3816945" y="539096"/>
                  <a:pt x="3839262" y="507603"/>
                  <a:pt x="3871067" y="494151"/>
                </a:cubicBezTo>
                <a:lnTo>
                  <a:pt x="3895744" y="489169"/>
                </a:lnTo>
                <a:lnTo>
                  <a:pt x="3895744" y="63049"/>
                </a:lnTo>
                <a:cubicBezTo>
                  <a:pt x="3895744" y="57628"/>
                  <a:pt x="3900139" y="53233"/>
                  <a:pt x="3905560" y="53233"/>
                </a:cubicBezTo>
                <a:close/>
                <a:moveTo>
                  <a:pt x="4973990" y="0"/>
                </a:moveTo>
                <a:cubicBezTo>
                  <a:pt x="4979411" y="0"/>
                  <a:pt x="4983806" y="4395"/>
                  <a:pt x="4983806" y="9816"/>
                </a:cubicBezTo>
                <a:lnTo>
                  <a:pt x="4983806" y="58588"/>
                </a:lnTo>
                <a:lnTo>
                  <a:pt x="5008483" y="63570"/>
                </a:lnTo>
                <a:cubicBezTo>
                  <a:pt x="5040288" y="77022"/>
                  <a:pt x="5062605" y="108515"/>
                  <a:pt x="5062605" y="145221"/>
                </a:cubicBezTo>
                <a:lnTo>
                  <a:pt x="5062605" y="408854"/>
                </a:lnTo>
                <a:cubicBezTo>
                  <a:pt x="5062605" y="445560"/>
                  <a:pt x="5040288" y="477053"/>
                  <a:pt x="5008483" y="490505"/>
                </a:cubicBezTo>
                <a:lnTo>
                  <a:pt x="4983806" y="495487"/>
                </a:lnTo>
                <a:lnTo>
                  <a:pt x="4983806" y="775447"/>
                </a:lnTo>
                <a:cubicBezTo>
                  <a:pt x="4983806" y="780868"/>
                  <a:pt x="4979411" y="785263"/>
                  <a:pt x="4973990" y="785263"/>
                </a:cubicBezTo>
                <a:cubicBezTo>
                  <a:pt x="4968569" y="785263"/>
                  <a:pt x="4964174" y="780868"/>
                  <a:pt x="4964174" y="775447"/>
                </a:cubicBezTo>
                <a:lnTo>
                  <a:pt x="4964174" y="495487"/>
                </a:lnTo>
                <a:lnTo>
                  <a:pt x="4939497" y="490505"/>
                </a:lnTo>
                <a:cubicBezTo>
                  <a:pt x="4907692" y="477053"/>
                  <a:pt x="4885375" y="445560"/>
                  <a:pt x="4885375" y="408854"/>
                </a:cubicBezTo>
                <a:lnTo>
                  <a:pt x="4885375" y="145221"/>
                </a:lnTo>
                <a:cubicBezTo>
                  <a:pt x="4885375" y="108515"/>
                  <a:pt x="4907692" y="77022"/>
                  <a:pt x="4939497" y="63570"/>
                </a:cubicBezTo>
                <a:lnTo>
                  <a:pt x="4964174" y="58588"/>
                </a:lnTo>
                <a:lnTo>
                  <a:pt x="4964174" y="9816"/>
                </a:lnTo>
                <a:cubicBezTo>
                  <a:pt x="4964174" y="4395"/>
                  <a:pt x="4968569" y="0"/>
                  <a:pt x="4973990" y="0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19FC519-9117-4DDB-9536-45654BEDF614}"/>
              </a:ext>
            </a:extLst>
          </p:cNvPr>
          <p:cNvGrpSpPr/>
          <p:nvPr/>
        </p:nvGrpSpPr>
        <p:grpSpPr>
          <a:xfrm>
            <a:off x="7639907" y="1289794"/>
            <a:ext cx="3768572" cy="5448182"/>
            <a:chOff x="605168" y="1966954"/>
            <a:chExt cx="3230663" cy="4670534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B16A2346-704C-4CEE-84C2-83B24E6F1F7B}"/>
                </a:ext>
              </a:extLst>
            </p:cNvPr>
            <p:cNvGrpSpPr/>
            <p:nvPr/>
          </p:nvGrpSpPr>
          <p:grpSpPr>
            <a:xfrm>
              <a:off x="605168" y="2390472"/>
              <a:ext cx="2470023" cy="2468880"/>
              <a:chOff x="605168" y="2390472"/>
              <a:chExt cx="2470023" cy="2468880"/>
            </a:xfrm>
          </p:grpSpPr>
          <p:sp>
            <p:nvSpPr>
              <p:cNvPr id="85" name="Rounded Rectangle 49">
                <a:extLst>
                  <a:ext uri="{FF2B5EF4-FFF2-40B4-BE49-F238E27FC236}">
                    <a16:creationId xmlns:a16="http://schemas.microsoft.com/office/drawing/2014/main" id="{644D4B15-67D2-44C6-8D5B-E072CDB8B8A0}"/>
                  </a:ext>
                </a:extLst>
              </p:cNvPr>
              <p:cNvSpPr/>
              <p:nvPr/>
            </p:nvSpPr>
            <p:spPr>
              <a:xfrm>
                <a:off x="605168" y="2390472"/>
                <a:ext cx="2470023" cy="24688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8100000" scaled="1"/>
                  <a:tileRect/>
                </a:gra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6A9AF042-E95F-41E9-86E7-41B3F92E9847}"/>
                  </a:ext>
                </a:extLst>
              </p:cNvPr>
              <p:cNvGrpSpPr/>
              <p:nvPr/>
            </p:nvGrpSpPr>
            <p:grpSpPr>
              <a:xfrm>
                <a:off x="2156436" y="2516511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63" name="Rectangle: Rounded Corners 162">
                  <a:extLst>
                    <a:ext uri="{FF2B5EF4-FFF2-40B4-BE49-F238E27FC236}">
                      <a16:creationId xmlns:a16="http://schemas.microsoft.com/office/drawing/2014/main" id="{7F0EFFA3-2F12-4EA8-9929-535A90638397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: Rounded Corners 163">
                  <a:extLst>
                    <a:ext uri="{FF2B5EF4-FFF2-40B4-BE49-F238E27FC236}">
                      <a16:creationId xmlns:a16="http://schemas.microsoft.com/office/drawing/2014/main" id="{075C7D2F-57CD-43C8-9A14-E46E98A5CA79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ED0D65F0-BD60-4509-B6C7-23DD1C8D87DB}"/>
                  </a:ext>
                </a:extLst>
              </p:cNvPr>
              <p:cNvGrpSpPr/>
              <p:nvPr/>
            </p:nvGrpSpPr>
            <p:grpSpPr>
              <a:xfrm>
                <a:off x="2836648" y="2729428"/>
                <a:ext cx="188449" cy="868539"/>
                <a:chOff x="10641180" y="362514"/>
                <a:chExt cx="247650" cy="1989158"/>
              </a:xfrm>
            </p:grpSpPr>
            <p:sp>
              <p:nvSpPr>
                <p:cNvPr id="159" name="Rectangle: Rounded Corners 158">
                  <a:extLst>
                    <a:ext uri="{FF2B5EF4-FFF2-40B4-BE49-F238E27FC236}">
                      <a16:creationId xmlns:a16="http://schemas.microsoft.com/office/drawing/2014/main" id="{BF5FEB66-C7DC-406C-8EE5-723C24763938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: Rounded Corners 159">
                  <a:extLst>
                    <a:ext uri="{FF2B5EF4-FFF2-40B4-BE49-F238E27FC236}">
                      <a16:creationId xmlns:a16="http://schemas.microsoft.com/office/drawing/2014/main" id="{32BD1EF4-926B-4A5B-8C0C-C886957579E2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58943AD2-5732-42C5-ACEF-EEA80A0806DE}"/>
                  </a:ext>
                </a:extLst>
              </p:cNvPr>
              <p:cNvGrpSpPr/>
              <p:nvPr/>
            </p:nvGrpSpPr>
            <p:grpSpPr>
              <a:xfrm>
                <a:off x="1264785" y="3442745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153" name="Rectangle: Rounded Corners 152">
                  <a:extLst>
                    <a:ext uri="{FF2B5EF4-FFF2-40B4-BE49-F238E27FC236}">
                      <a16:creationId xmlns:a16="http://schemas.microsoft.com/office/drawing/2014/main" id="{D583D2A4-289B-4015-A03E-B4DDD4D08CFD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2E6EA04D-B48A-4389-AA12-9BA479FE07CD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84FCAB1-C24E-4F89-8B4C-A2C411C2B317}"/>
                  </a:ext>
                </a:extLst>
              </p:cNvPr>
              <p:cNvGrpSpPr/>
              <p:nvPr/>
            </p:nvGrpSpPr>
            <p:grpSpPr>
              <a:xfrm>
                <a:off x="809042" y="3146914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45" name="Rectangle: Rounded Corners 144">
                  <a:extLst>
                    <a:ext uri="{FF2B5EF4-FFF2-40B4-BE49-F238E27FC236}">
                      <a16:creationId xmlns:a16="http://schemas.microsoft.com/office/drawing/2014/main" id="{6526458D-B6F5-4A78-BA91-65FC7D829735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: Rounded Corners 145">
                  <a:extLst>
                    <a:ext uri="{FF2B5EF4-FFF2-40B4-BE49-F238E27FC236}">
                      <a16:creationId xmlns:a16="http://schemas.microsoft.com/office/drawing/2014/main" id="{B4274061-C04F-4DAC-B256-C87FA2C91EC2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AD618CC1-619A-48EC-887D-4AE2DB15788C}"/>
                  </a:ext>
                </a:extLst>
              </p:cNvPr>
              <p:cNvGrpSpPr/>
              <p:nvPr/>
            </p:nvGrpSpPr>
            <p:grpSpPr>
              <a:xfrm>
                <a:off x="1032147" y="3597967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43" name="Rectangle: Rounded Corners 142">
                  <a:extLst>
                    <a:ext uri="{FF2B5EF4-FFF2-40B4-BE49-F238E27FC236}">
                      <a16:creationId xmlns:a16="http://schemas.microsoft.com/office/drawing/2014/main" id="{BD95836A-EC15-4E4D-875B-482EFA70CD1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id="{5DB37E7B-676F-49A4-9211-C8864C178A8C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A4762823-8855-4673-B42C-398DD03C97CA}"/>
                  </a:ext>
                </a:extLst>
              </p:cNvPr>
              <p:cNvGrpSpPr/>
              <p:nvPr/>
            </p:nvGrpSpPr>
            <p:grpSpPr>
              <a:xfrm>
                <a:off x="1481695" y="3354533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5" name="Rectangle: Rounded Corners 124">
                  <a:extLst>
                    <a:ext uri="{FF2B5EF4-FFF2-40B4-BE49-F238E27FC236}">
                      <a16:creationId xmlns:a16="http://schemas.microsoft.com/office/drawing/2014/main" id="{CF5C6ED6-1FD2-4C12-BB72-97F4F15FF82E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: Rounded Corners 125">
                  <a:extLst>
                    <a:ext uri="{FF2B5EF4-FFF2-40B4-BE49-F238E27FC236}">
                      <a16:creationId xmlns:a16="http://schemas.microsoft.com/office/drawing/2014/main" id="{ECDFB5AC-51F6-43CE-9FA4-7E536464848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C6B4F444-8A5A-4E29-AA3A-1E687960E821}"/>
                  </a:ext>
                </a:extLst>
              </p:cNvPr>
              <p:cNvGrpSpPr/>
              <p:nvPr/>
            </p:nvGrpSpPr>
            <p:grpSpPr>
              <a:xfrm>
                <a:off x="1719147" y="2946096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76E4B35B-7258-4D48-A7FC-827711924F9B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: Rounded Corners 123">
                  <a:extLst>
                    <a:ext uri="{FF2B5EF4-FFF2-40B4-BE49-F238E27FC236}">
                      <a16:creationId xmlns:a16="http://schemas.microsoft.com/office/drawing/2014/main" id="{82D55CC6-8755-4F4F-A900-A257C779412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5E72310A-E9CA-4D97-9162-E1A61BFD3FBC}"/>
                  </a:ext>
                </a:extLst>
              </p:cNvPr>
              <p:cNvGrpSpPr/>
              <p:nvPr/>
            </p:nvGrpSpPr>
            <p:grpSpPr>
              <a:xfrm>
                <a:off x="1943065" y="2729428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6CE8281A-0FD1-4C97-B943-CBD3CD5D942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E000CD33-CEC3-420A-B7FF-D95EAF6B5871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E0170A36-06D3-474D-AEEB-0BC8C7A34A41}"/>
                  </a:ext>
                </a:extLst>
              </p:cNvPr>
              <p:cNvGrpSpPr/>
              <p:nvPr/>
            </p:nvGrpSpPr>
            <p:grpSpPr>
              <a:xfrm>
                <a:off x="2620565" y="2958143"/>
                <a:ext cx="188449" cy="834973"/>
                <a:chOff x="10641180" y="500718"/>
                <a:chExt cx="247650" cy="1097280"/>
              </a:xfrm>
            </p:grpSpPr>
            <p:sp>
              <p:nvSpPr>
                <p:cNvPr id="119" name="Rectangle: Rounded Corners 118">
                  <a:extLst>
                    <a:ext uri="{FF2B5EF4-FFF2-40B4-BE49-F238E27FC236}">
                      <a16:creationId xmlns:a16="http://schemas.microsoft.com/office/drawing/2014/main" id="{F2FCABD8-C8A0-4BA9-831F-2C4672EC7137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7EFC9D04-E19A-43B1-BDF1-A9914C388960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05C61B9E-8D48-45B9-BF9C-542EF212F5C7}"/>
                  </a:ext>
                </a:extLst>
              </p:cNvPr>
              <p:cNvGrpSpPr/>
              <p:nvPr/>
            </p:nvGrpSpPr>
            <p:grpSpPr>
              <a:xfrm>
                <a:off x="2371844" y="3043129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17" name="Rectangle: Rounded Corners 116">
                  <a:extLst>
                    <a:ext uri="{FF2B5EF4-FFF2-40B4-BE49-F238E27FC236}">
                      <a16:creationId xmlns:a16="http://schemas.microsoft.com/office/drawing/2014/main" id="{65E31DB1-8751-405B-8716-2C354FE77E01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: Rounded Corners 117">
                  <a:extLst>
                    <a:ext uri="{FF2B5EF4-FFF2-40B4-BE49-F238E27FC236}">
                      <a16:creationId xmlns:a16="http://schemas.microsoft.com/office/drawing/2014/main" id="{DDF7B515-97D2-48E8-9ACB-B1FB78753607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1" name="Round Same Side Corner Rectangle 9">
              <a:extLst>
                <a:ext uri="{FF2B5EF4-FFF2-40B4-BE49-F238E27FC236}">
                  <a16:creationId xmlns:a16="http://schemas.microsoft.com/office/drawing/2014/main" id="{A7F26673-6B7F-4E73-9299-1D04A1E55A9D}"/>
                </a:ext>
              </a:extLst>
            </p:cNvPr>
            <p:cNvSpPr/>
            <p:nvPr/>
          </p:nvSpPr>
          <p:spPr>
            <a:xfrm rot="8594075">
              <a:off x="936260" y="1966954"/>
              <a:ext cx="2899571" cy="4670534"/>
            </a:xfrm>
            <a:custGeom>
              <a:avLst/>
              <a:gdLst/>
              <a:ahLst/>
              <a:cxnLst/>
              <a:rect l="l" t="t" r="r" b="b"/>
              <a:pathLst>
                <a:path w="2808349" h="4523596">
                  <a:moveTo>
                    <a:pt x="567373" y="3851649"/>
                  </a:moveTo>
                  <a:cubicBezTo>
                    <a:pt x="971771" y="4313801"/>
                    <a:pt x="1674249" y="4360621"/>
                    <a:pt x="2136401" y="3956223"/>
                  </a:cubicBezTo>
                  <a:cubicBezTo>
                    <a:pt x="2598554" y="3551825"/>
                    <a:pt x="2645373" y="2849347"/>
                    <a:pt x="2240976" y="2387195"/>
                  </a:cubicBezTo>
                  <a:cubicBezTo>
                    <a:pt x="1836578" y="1925042"/>
                    <a:pt x="1134100" y="1878223"/>
                    <a:pt x="671947" y="2282621"/>
                  </a:cubicBezTo>
                  <a:cubicBezTo>
                    <a:pt x="209795" y="2687018"/>
                    <a:pt x="162975" y="3389496"/>
                    <a:pt x="567373" y="3851649"/>
                  </a:cubicBezTo>
                  <a:close/>
                  <a:moveTo>
                    <a:pt x="347455" y="4044083"/>
                  </a:moveTo>
                  <a:cubicBezTo>
                    <a:pt x="-163221" y="3460474"/>
                    <a:pt x="-104097" y="2573380"/>
                    <a:pt x="479512" y="2062703"/>
                  </a:cubicBezTo>
                  <a:cubicBezTo>
                    <a:pt x="688143" y="1880145"/>
                    <a:pt x="935556" y="1770404"/>
                    <a:pt x="1190892" y="1732712"/>
                  </a:cubicBezTo>
                  <a:lnTo>
                    <a:pt x="1190892" y="228600"/>
                  </a:lnTo>
                  <a:cubicBezTo>
                    <a:pt x="1190892" y="102348"/>
                    <a:pt x="1293240" y="0"/>
                    <a:pt x="1419492" y="0"/>
                  </a:cubicBezTo>
                  <a:cubicBezTo>
                    <a:pt x="1545744" y="0"/>
                    <a:pt x="1648092" y="102348"/>
                    <a:pt x="1648092" y="228600"/>
                  </a:cubicBezTo>
                  <a:lnTo>
                    <a:pt x="1648092" y="1737288"/>
                  </a:lnTo>
                  <a:cubicBezTo>
                    <a:pt x="1952641" y="1790115"/>
                    <a:pt x="2241503" y="1944038"/>
                    <a:pt x="2460893" y="2194760"/>
                  </a:cubicBezTo>
                  <a:cubicBezTo>
                    <a:pt x="2971570" y="2778370"/>
                    <a:pt x="2912446" y="3665464"/>
                    <a:pt x="2328836" y="4176140"/>
                  </a:cubicBezTo>
                  <a:cubicBezTo>
                    <a:pt x="1745226" y="4686817"/>
                    <a:pt x="858132" y="4627693"/>
                    <a:pt x="347455" y="40440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1270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8F65E5F6-FDC8-4873-A001-0A37082C0C7B}"/>
              </a:ext>
            </a:extLst>
          </p:cNvPr>
          <p:cNvSpPr txBox="1"/>
          <p:nvPr/>
        </p:nvSpPr>
        <p:spPr>
          <a:xfrm>
            <a:off x="809537" y="1469188"/>
            <a:ext cx="5402662" cy="36933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Cara </a:t>
            </a:r>
            <a:r>
              <a:rPr lang="en-US" altLang="ko-KR" sz="2400" b="1" dirty="0" err="1">
                <a:solidFill>
                  <a:schemeClr val="accent2"/>
                </a:solidFill>
                <a:cs typeface="Arial" pitchFamily="34" charset="0"/>
              </a:rPr>
              <a:t>Kerja</a:t>
            </a: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accent2"/>
                </a:solidFill>
                <a:cs typeface="Arial" pitchFamily="34" charset="0"/>
              </a:rPr>
              <a:t>Metode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8792969-1E38-4CBB-946C-BAF0E9DB2C22}"/>
              </a:ext>
            </a:extLst>
          </p:cNvPr>
          <p:cNvSpPr txBox="1"/>
          <p:nvPr/>
        </p:nvSpPr>
        <p:spPr>
          <a:xfrm>
            <a:off x="809537" y="2276055"/>
            <a:ext cx="49301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pemodelan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harga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saham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koefisien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drift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merepresentasikan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rata-rata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pengembalian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(return value)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selama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periode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waktu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tertentu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dan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koefisien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difusi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mewakili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standar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deviasi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pengembalian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sama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pada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koefesien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drift. Dan S yang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mewakili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harga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saham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mengambil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nilai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stock price yang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Jadi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rumusnya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hasil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prediksi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harga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saham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adalah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nilai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koefesien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drift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dikali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periode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waktu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ditambah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nilai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koefesien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difusi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dikali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harga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saham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dikali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lagi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nilai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Brownian Motion yang random.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Sehingga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didapatkan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nilai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prediksi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harga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saham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367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2320893" y="3511775"/>
            <a:ext cx="765373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 err="1">
                <a:solidFill>
                  <a:schemeClr val="bg1"/>
                </a:solidFill>
                <a:cs typeface="Arial" pitchFamily="34" charset="0"/>
              </a:rPr>
              <a:t>Perbandingan</a:t>
            </a:r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 Data </a:t>
            </a:r>
            <a:r>
              <a:rPr lang="en-US" altLang="ko-KR" sz="4800" dirty="0" err="1">
                <a:solidFill>
                  <a:schemeClr val="bg1"/>
                </a:solidFill>
                <a:cs typeface="Arial" pitchFamily="34" charset="0"/>
              </a:rPr>
              <a:t>Saham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5EEE44-FEBA-40F7-B0EF-9237C4864333}"/>
              </a:ext>
            </a:extLst>
          </p:cNvPr>
          <p:cNvGrpSpPr/>
          <p:nvPr/>
        </p:nvGrpSpPr>
        <p:grpSpPr>
          <a:xfrm>
            <a:off x="5293641" y="1717900"/>
            <a:ext cx="1570335" cy="946374"/>
            <a:chOff x="3767143" y="2846931"/>
            <a:chExt cx="1053838" cy="6351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3FDEF-D3D4-4589-8A28-7AE612D65109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8E0B52-FD3F-4E68-AB60-2B0200FFF3B8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FA4BE8-0E34-48B1-B39D-B84BE8FC98A2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0C768-B403-4783-A56B-A48CC4314C72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A5F38-4569-4A0B-8D8A-DE087F2E9571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79D9C2-B681-42F2-91BD-2889582B702C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527DBF-6B4A-40FF-BD05-C68E49046F15}"/>
              </a:ext>
            </a:extLst>
          </p:cNvPr>
          <p:cNvSpPr/>
          <p:nvPr/>
        </p:nvSpPr>
        <p:spPr>
          <a:xfrm>
            <a:off x="5228214" y="2039497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close/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close/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close/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close/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close/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close/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close/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close/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94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345676" y="621748"/>
            <a:ext cx="53176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err="1">
                <a:solidFill>
                  <a:schemeClr val="accent3"/>
                </a:solidFill>
                <a:cs typeface="Arial" pitchFamily="34" charset="0"/>
              </a:rPr>
              <a:t>Perbandingan</a:t>
            </a:r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 Data eBay dan Amazon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F50D9-CB42-45B3-8C0D-D8D3A1E264B0}"/>
              </a:ext>
            </a:extLst>
          </p:cNvPr>
          <p:cNvSpPr txBox="1"/>
          <p:nvPr/>
        </p:nvSpPr>
        <p:spPr>
          <a:xfrm>
            <a:off x="6345676" y="1139129"/>
            <a:ext cx="53176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cs typeface="Arial" pitchFamily="34" charset="0"/>
              </a:rPr>
              <a:t>Perbandingan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antara</a:t>
            </a:r>
            <a:r>
              <a:rPr lang="en-US" altLang="ko-KR" sz="1200" dirty="0">
                <a:cs typeface="Arial" pitchFamily="34" charset="0"/>
              </a:rPr>
              <a:t> eBay dan Amazon </a:t>
            </a:r>
            <a:r>
              <a:rPr lang="en-US" altLang="ko-KR" sz="1200" dirty="0" err="1">
                <a:cs typeface="Arial" pitchFamily="34" charset="0"/>
              </a:rPr>
              <a:t>bisa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dilihat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dari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visualisasi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gambar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disamping</a:t>
            </a:r>
            <a:r>
              <a:rPr lang="en-US" altLang="ko-KR" sz="1200" dirty="0">
                <a:cs typeface="Arial" pitchFamily="34" charset="0"/>
              </a:rPr>
              <a:t>. </a:t>
            </a:r>
            <a:r>
              <a:rPr lang="en-US" altLang="ko-KR" sz="1200" dirty="0" err="1">
                <a:cs typeface="Arial" pitchFamily="34" charset="0"/>
              </a:rPr>
              <a:t>Bisa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dilihat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bahwa</a:t>
            </a:r>
            <a:r>
              <a:rPr lang="en-US" altLang="ko-KR" sz="1200" dirty="0">
                <a:cs typeface="Arial" pitchFamily="34" charset="0"/>
              </a:rPr>
              <a:t> pada </a:t>
            </a:r>
            <a:r>
              <a:rPr lang="en-US" altLang="ko-KR" sz="1200" dirty="0" err="1">
                <a:cs typeface="Arial" pitchFamily="34" charset="0"/>
              </a:rPr>
              <a:t>tahun</a:t>
            </a:r>
            <a:r>
              <a:rPr lang="en-US" altLang="ko-KR" sz="1200" dirty="0">
                <a:cs typeface="Arial" pitchFamily="34" charset="0"/>
              </a:rPr>
              <a:t> 1999 </a:t>
            </a:r>
            <a:r>
              <a:rPr lang="en-US" altLang="ko-KR" sz="1200" dirty="0" err="1">
                <a:cs typeface="Arial" pitchFamily="34" charset="0"/>
              </a:rPr>
              <a:t>keduanya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memiliki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harga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saham</a:t>
            </a:r>
            <a:r>
              <a:rPr lang="en-US" altLang="ko-KR" sz="1200" dirty="0">
                <a:cs typeface="Arial" pitchFamily="34" charset="0"/>
              </a:rPr>
              <a:t> yang </a:t>
            </a:r>
            <a:r>
              <a:rPr lang="en-US" altLang="ko-KR" sz="1200" dirty="0" err="1">
                <a:cs typeface="Arial" pitchFamily="34" charset="0"/>
              </a:rPr>
              <a:t>bersaing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sampai</a:t>
            </a:r>
            <a:r>
              <a:rPr lang="en-US" altLang="ko-KR" sz="1200" dirty="0">
                <a:cs typeface="Arial" pitchFamily="34" charset="0"/>
              </a:rPr>
              <a:t> pada </a:t>
            </a:r>
            <a:r>
              <a:rPr lang="en-US" altLang="ko-KR" sz="1200" dirty="0" err="1">
                <a:cs typeface="Arial" pitchFamily="34" charset="0"/>
              </a:rPr>
              <a:t>tahun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sekitar</a:t>
            </a:r>
            <a:r>
              <a:rPr lang="en-US" altLang="ko-KR" sz="1200" dirty="0">
                <a:cs typeface="Arial" pitchFamily="34" charset="0"/>
              </a:rPr>
              <a:t> 2005. </a:t>
            </a:r>
            <a:r>
              <a:rPr lang="en-US" altLang="ko-KR" sz="1200" dirty="0" err="1">
                <a:cs typeface="Arial" pitchFamily="34" charset="0"/>
              </a:rPr>
              <a:t>Namun</a:t>
            </a:r>
            <a:r>
              <a:rPr lang="en-US" altLang="ko-KR" sz="1200" dirty="0">
                <a:cs typeface="Arial" pitchFamily="34" charset="0"/>
              </a:rPr>
              <a:t>, </a:t>
            </a:r>
            <a:r>
              <a:rPr lang="en-US" altLang="ko-KR" sz="1200" dirty="0" err="1">
                <a:cs typeface="Arial" pitchFamily="34" charset="0"/>
              </a:rPr>
              <a:t>setelah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tahun</a:t>
            </a:r>
            <a:r>
              <a:rPr lang="en-US" altLang="ko-KR" sz="1200" dirty="0">
                <a:cs typeface="Arial" pitchFamily="34" charset="0"/>
              </a:rPr>
              <a:t> 2005, Amazon </a:t>
            </a:r>
            <a:r>
              <a:rPr lang="en-US" altLang="ko-KR" sz="1200" dirty="0" err="1">
                <a:cs typeface="Arial" pitchFamily="34" charset="0"/>
              </a:rPr>
              <a:t>memiliki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peningkatan</a:t>
            </a:r>
            <a:r>
              <a:rPr lang="en-US" altLang="ko-KR" sz="1200" dirty="0">
                <a:cs typeface="Arial" pitchFamily="34" charset="0"/>
              </a:rPr>
              <a:t> yang </a:t>
            </a:r>
            <a:r>
              <a:rPr lang="en-US" altLang="ko-KR" sz="1200" dirty="0" err="1">
                <a:cs typeface="Arial" pitchFamily="34" charset="0"/>
              </a:rPr>
              <a:t>tajam</a:t>
            </a:r>
            <a:r>
              <a:rPr lang="en-US" altLang="ko-KR" sz="1200" dirty="0">
                <a:cs typeface="Arial" pitchFamily="34" charset="0"/>
              </a:rPr>
              <a:t> pada </a:t>
            </a:r>
            <a:r>
              <a:rPr lang="en-US" altLang="ko-KR" sz="1200" dirty="0" err="1">
                <a:cs typeface="Arial" pitchFamily="34" charset="0"/>
              </a:rPr>
              <a:t>sisi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harga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saham</a:t>
            </a:r>
            <a:r>
              <a:rPr lang="en-US" altLang="ko-KR" sz="1200" dirty="0">
                <a:cs typeface="Arial" pitchFamily="34" charset="0"/>
              </a:rPr>
              <a:t>. </a:t>
            </a:r>
            <a:r>
              <a:rPr lang="en-US" altLang="ko-KR" sz="1200" dirty="0" err="1">
                <a:cs typeface="Arial" pitchFamily="34" charset="0"/>
              </a:rPr>
              <a:t>Sedangkan</a:t>
            </a:r>
            <a:r>
              <a:rPr lang="en-US" altLang="ko-KR" sz="1200" dirty="0">
                <a:cs typeface="Arial" pitchFamily="34" charset="0"/>
              </a:rPr>
              <a:t> eBay </a:t>
            </a:r>
            <a:r>
              <a:rPr lang="en-US" altLang="ko-KR" sz="1200" dirty="0" err="1">
                <a:cs typeface="Arial" pitchFamily="34" charset="0"/>
              </a:rPr>
              <a:t>tetep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stabil</a:t>
            </a:r>
            <a:r>
              <a:rPr lang="en-US" altLang="ko-KR" sz="1200" dirty="0">
                <a:cs typeface="Arial" pitchFamily="34" charset="0"/>
              </a:rPr>
              <a:t> di </a:t>
            </a:r>
            <a:r>
              <a:rPr lang="en-US" altLang="ko-KR" sz="1200" dirty="0" err="1">
                <a:cs typeface="Arial" pitchFamily="34" charset="0"/>
              </a:rPr>
              <a:t>angka</a:t>
            </a:r>
            <a:r>
              <a:rPr lang="en-US" altLang="ko-KR" sz="1200" dirty="0">
                <a:cs typeface="Arial" pitchFamily="34" charset="0"/>
              </a:rPr>
              <a:t> yang </a:t>
            </a:r>
            <a:r>
              <a:rPr lang="en-US" altLang="ko-KR" sz="1200" dirty="0" err="1">
                <a:cs typeface="Arial" pitchFamily="34" charset="0"/>
              </a:rPr>
              <a:t>tidak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jauh</a:t>
            </a:r>
            <a:r>
              <a:rPr lang="en-US" altLang="ko-KR" sz="1200" dirty="0">
                <a:cs typeface="Arial" pitchFamily="34" charset="0"/>
              </a:rPr>
              <a:t>. Hal </a:t>
            </a:r>
            <a:r>
              <a:rPr lang="en-US" altLang="ko-KR" sz="1200" dirty="0" err="1">
                <a:cs typeface="Arial" pitchFamily="34" charset="0"/>
              </a:rPr>
              <a:t>ini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bisa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menjadi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keanehan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karena</a:t>
            </a:r>
            <a:r>
              <a:rPr lang="en-US" altLang="ko-KR" sz="1200" dirty="0">
                <a:cs typeface="Arial" pitchFamily="34" charset="0"/>
              </a:rPr>
              <a:t> Amazon dan eBay pada </a:t>
            </a:r>
            <a:r>
              <a:rPr lang="en-US" altLang="ko-KR" sz="1200" dirty="0" err="1">
                <a:cs typeface="Arial" pitchFamily="34" charset="0"/>
              </a:rPr>
              <a:t>awalnya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bergerak</a:t>
            </a:r>
            <a:r>
              <a:rPr lang="en-US" altLang="ko-KR" sz="1200" dirty="0">
                <a:cs typeface="Arial" pitchFamily="34" charset="0"/>
              </a:rPr>
              <a:t> di </a:t>
            </a:r>
            <a:r>
              <a:rPr lang="en-US" altLang="ko-KR" sz="1200" dirty="0" err="1">
                <a:cs typeface="Arial" pitchFamily="34" charset="0"/>
              </a:rPr>
              <a:t>bidang</a:t>
            </a:r>
            <a:r>
              <a:rPr lang="en-US" altLang="ko-KR" sz="1200" dirty="0">
                <a:cs typeface="Arial" pitchFamily="34" charset="0"/>
              </a:rPr>
              <a:t> yang </a:t>
            </a:r>
            <a:r>
              <a:rPr lang="en-US" altLang="ko-KR" sz="1200" dirty="0" err="1">
                <a:cs typeface="Arial" pitchFamily="34" charset="0"/>
              </a:rPr>
              <a:t>sama</a:t>
            </a:r>
            <a:r>
              <a:rPr lang="en-US" altLang="ko-KR" sz="1200" dirty="0">
                <a:cs typeface="Arial" pitchFamily="34" charset="0"/>
              </a:rPr>
              <a:t>.</a:t>
            </a:r>
            <a:br>
              <a:rPr lang="en-US" altLang="ko-KR" sz="1200" dirty="0">
                <a:cs typeface="Arial" pitchFamily="34" charset="0"/>
              </a:rPr>
            </a:br>
            <a:br>
              <a:rPr lang="en-US" altLang="ko-KR" sz="1200" dirty="0">
                <a:cs typeface="Arial" pitchFamily="34" charset="0"/>
              </a:rPr>
            </a:br>
            <a:r>
              <a:rPr lang="en-US" altLang="ko-KR" sz="1400" dirty="0" err="1">
                <a:cs typeface="Arial" pitchFamily="34" charset="0"/>
              </a:rPr>
              <a:t>Apa</a:t>
            </a:r>
            <a:r>
              <a:rPr lang="en-US" altLang="ko-KR" sz="1400" dirty="0">
                <a:cs typeface="Arial" pitchFamily="34" charset="0"/>
              </a:rPr>
              <a:t> yang </a:t>
            </a:r>
            <a:r>
              <a:rPr lang="en-US" altLang="ko-KR" sz="1400" dirty="0" err="1">
                <a:cs typeface="Arial" pitchFamily="34" charset="0"/>
              </a:rPr>
              <a:t>terjadi</a:t>
            </a:r>
            <a:r>
              <a:rPr lang="en-US" altLang="ko-KR" sz="1400" dirty="0">
                <a:cs typeface="Arial" pitchFamily="34" charset="0"/>
              </a:rPr>
              <a:t>?</a:t>
            </a:r>
            <a:endParaRPr lang="en-US" altLang="ko-KR" sz="1200" dirty="0"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0832A8-C226-47F1-8653-49D092AF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4" y="1061499"/>
            <a:ext cx="6251662" cy="4922049"/>
          </a:xfrm>
          <a:prstGeom prst="rect">
            <a:avLst/>
          </a:prstGeom>
        </p:spPr>
      </p:pic>
      <p:pic>
        <p:nvPicPr>
          <p:cNvPr id="1026" name="Picture 2" descr="Hasil gambar untuk ebay vs amazon">
            <a:extLst>
              <a:ext uri="{FF2B5EF4-FFF2-40B4-BE49-F238E27FC236}">
                <a16:creationId xmlns:a16="http://schemas.microsoft.com/office/drawing/2014/main" id="{5911257F-2763-4A2B-96BE-484C3EC45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447" y="4187289"/>
            <a:ext cx="4532143" cy="204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84B954-0B00-40A8-A24C-9A9E6CD6C7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491" y="2618641"/>
            <a:ext cx="1371061" cy="137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68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7D3DF3D-F23C-43CA-A460-F05A79B898AB}"/>
              </a:ext>
            </a:extLst>
          </p:cNvPr>
          <p:cNvGrpSpPr/>
          <p:nvPr/>
        </p:nvGrpSpPr>
        <p:grpSpPr>
          <a:xfrm>
            <a:off x="4397657" y="2391462"/>
            <a:ext cx="7794343" cy="4475594"/>
            <a:chOff x="2042266" y="2369491"/>
            <a:chExt cx="7794343" cy="4475594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C2C275D-413A-4335-B722-9E1B98B8A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47" y="2465179"/>
              <a:ext cx="7297862" cy="4379906"/>
            </a:xfrm>
            <a:custGeom>
              <a:avLst/>
              <a:gdLst>
                <a:gd name="connsiteX0" fmla="*/ 5296239 w 7297862"/>
                <a:gd name="connsiteY0" fmla="*/ 56 h 4379906"/>
                <a:gd name="connsiteX1" fmla="*/ 5349921 w 7297862"/>
                <a:gd name="connsiteY1" fmla="*/ 36914 h 4379906"/>
                <a:gd name="connsiteX2" fmla="*/ 5372764 w 7297862"/>
                <a:gd name="connsiteY2" fmla="*/ 59772 h 4379906"/>
                <a:gd name="connsiteX3" fmla="*/ 5416167 w 7297862"/>
                <a:gd name="connsiteY3" fmla="*/ 110060 h 4379906"/>
                <a:gd name="connsiteX4" fmla="*/ 5429873 w 7297862"/>
                <a:gd name="connsiteY4" fmla="*/ 128346 h 4379906"/>
                <a:gd name="connsiteX5" fmla="*/ 5624041 w 7297862"/>
                <a:gd name="connsiteY5" fmla="*/ 443784 h 4379906"/>
                <a:gd name="connsiteX6" fmla="*/ 5651453 w 7297862"/>
                <a:gd name="connsiteY6" fmla="*/ 464356 h 4379906"/>
                <a:gd name="connsiteX7" fmla="*/ 5809073 w 7297862"/>
                <a:gd name="connsiteY7" fmla="*/ 631219 h 4379906"/>
                <a:gd name="connsiteX8" fmla="*/ 5831916 w 7297862"/>
                <a:gd name="connsiteY8" fmla="*/ 656362 h 4379906"/>
                <a:gd name="connsiteX9" fmla="*/ 6003241 w 7297862"/>
                <a:gd name="connsiteY9" fmla="*/ 919227 h 4379906"/>
                <a:gd name="connsiteX10" fmla="*/ 6030653 w 7297862"/>
                <a:gd name="connsiteY10" fmla="*/ 946657 h 4379906"/>
                <a:gd name="connsiteX11" fmla="*/ 6147155 w 7297862"/>
                <a:gd name="connsiteY11" fmla="*/ 1113519 h 4379906"/>
                <a:gd name="connsiteX12" fmla="*/ 6160861 w 7297862"/>
                <a:gd name="connsiteY12" fmla="*/ 1129520 h 4379906"/>
                <a:gd name="connsiteX13" fmla="*/ 6183704 w 7297862"/>
                <a:gd name="connsiteY13" fmla="*/ 1152378 h 4379906"/>
                <a:gd name="connsiteX14" fmla="*/ 6195126 w 7297862"/>
                <a:gd name="connsiteY14" fmla="*/ 1163807 h 4379906"/>
                <a:gd name="connsiteX15" fmla="*/ 6249950 w 7297862"/>
                <a:gd name="connsiteY15" fmla="*/ 1234666 h 4379906"/>
                <a:gd name="connsiteX16" fmla="*/ 6259087 w 7297862"/>
                <a:gd name="connsiteY16" fmla="*/ 1246095 h 4379906"/>
                <a:gd name="connsiteX17" fmla="*/ 6272793 w 7297862"/>
                <a:gd name="connsiteY17" fmla="*/ 1257524 h 4379906"/>
                <a:gd name="connsiteX18" fmla="*/ 6380157 w 7297862"/>
                <a:gd name="connsiteY18" fmla="*/ 1406100 h 4379906"/>
                <a:gd name="connsiteX19" fmla="*/ 6384726 w 7297862"/>
                <a:gd name="connsiteY19" fmla="*/ 1422100 h 4379906"/>
                <a:gd name="connsiteX20" fmla="*/ 6389295 w 7297862"/>
                <a:gd name="connsiteY20" fmla="*/ 1440387 h 4379906"/>
                <a:gd name="connsiteX21" fmla="*/ 6403001 w 7297862"/>
                <a:gd name="connsiteY21" fmla="*/ 1456387 h 4379906"/>
                <a:gd name="connsiteX22" fmla="*/ 6414422 w 7297862"/>
                <a:gd name="connsiteY22" fmla="*/ 1470102 h 4379906"/>
                <a:gd name="connsiteX23" fmla="*/ 6425844 w 7297862"/>
                <a:gd name="connsiteY23" fmla="*/ 1486102 h 4379906"/>
                <a:gd name="connsiteX24" fmla="*/ 6610875 w 7297862"/>
                <a:gd name="connsiteY24" fmla="*/ 1764968 h 4379906"/>
                <a:gd name="connsiteX25" fmla="*/ 6622297 w 7297862"/>
                <a:gd name="connsiteY25" fmla="*/ 1803826 h 4379906"/>
                <a:gd name="connsiteX26" fmla="*/ 6654278 w 7297862"/>
                <a:gd name="connsiteY26" fmla="*/ 1913544 h 4379906"/>
                <a:gd name="connsiteX27" fmla="*/ 6665699 w 7297862"/>
                <a:gd name="connsiteY27" fmla="*/ 1950117 h 4379906"/>
                <a:gd name="connsiteX28" fmla="*/ 7019772 w 7297862"/>
                <a:gd name="connsiteY28" fmla="*/ 2519277 h 4379906"/>
                <a:gd name="connsiteX29" fmla="*/ 7044899 w 7297862"/>
                <a:gd name="connsiteY29" fmla="*/ 2546706 h 4379906"/>
                <a:gd name="connsiteX30" fmla="*/ 7197951 w 7297862"/>
                <a:gd name="connsiteY30" fmla="*/ 2722712 h 4379906"/>
                <a:gd name="connsiteX31" fmla="*/ 7216225 w 7297862"/>
                <a:gd name="connsiteY31" fmla="*/ 2752427 h 4379906"/>
                <a:gd name="connsiteX32" fmla="*/ 7268479 w 7297862"/>
                <a:gd name="connsiteY32" fmla="*/ 2859573 h 4379906"/>
                <a:gd name="connsiteX33" fmla="*/ 7297862 w 7297862"/>
                <a:gd name="connsiteY33" fmla="*/ 2949145 h 4379906"/>
                <a:gd name="connsiteX34" fmla="*/ 7297862 w 7297862"/>
                <a:gd name="connsiteY34" fmla="*/ 4379906 h 4379906"/>
                <a:gd name="connsiteX35" fmla="*/ 0 w 7297862"/>
                <a:gd name="connsiteY35" fmla="*/ 4379906 h 4379906"/>
                <a:gd name="connsiteX36" fmla="*/ 342651 w 7297862"/>
                <a:gd name="connsiteY36" fmla="*/ 4037038 h 4379906"/>
                <a:gd name="connsiteX37" fmla="*/ 360926 w 7297862"/>
                <a:gd name="connsiteY37" fmla="*/ 4021038 h 4379906"/>
                <a:gd name="connsiteX38" fmla="*/ 1395731 w 7297862"/>
                <a:gd name="connsiteY38" fmla="*/ 3095295 h 4379906"/>
                <a:gd name="connsiteX39" fmla="*/ 1457408 w 7297862"/>
                <a:gd name="connsiteY39" fmla="*/ 3067865 h 4379906"/>
                <a:gd name="connsiteX40" fmla="*/ 1521370 w 7297862"/>
                <a:gd name="connsiteY40" fmla="*/ 2935290 h 4379906"/>
                <a:gd name="connsiteX41" fmla="*/ 1715538 w 7297862"/>
                <a:gd name="connsiteY41" fmla="*/ 2818715 h 4379906"/>
                <a:gd name="connsiteX42" fmla="*/ 2035346 w 7297862"/>
                <a:gd name="connsiteY42" fmla="*/ 2459847 h 4379906"/>
                <a:gd name="connsiteX43" fmla="*/ 2071895 w 7297862"/>
                <a:gd name="connsiteY43" fmla="*/ 2436989 h 4379906"/>
                <a:gd name="connsiteX44" fmla="*/ 2142710 w 7297862"/>
                <a:gd name="connsiteY44" fmla="*/ 2393559 h 4379906"/>
                <a:gd name="connsiteX45" fmla="*/ 2197534 w 7297862"/>
                <a:gd name="connsiteY45" fmla="*/ 2304413 h 4379906"/>
                <a:gd name="connsiteX46" fmla="*/ 2199818 w 7297862"/>
                <a:gd name="connsiteY46" fmla="*/ 2276984 h 4379906"/>
                <a:gd name="connsiteX47" fmla="*/ 2266064 w 7297862"/>
                <a:gd name="connsiteY47" fmla="*/ 2171838 h 4379906"/>
                <a:gd name="connsiteX48" fmla="*/ 2291192 w 7297862"/>
                <a:gd name="connsiteY48" fmla="*/ 2146694 h 4379906"/>
                <a:gd name="connsiteX49" fmla="*/ 2339163 w 7297862"/>
                <a:gd name="connsiteY49" fmla="*/ 2057549 h 4379906"/>
                <a:gd name="connsiteX50" fmla="*/ 2355153 w 7297862"/>
                <a:gd name="connsiteY50" fmla="*/ 2027833 h 4379906"/>
                <a:gd name="connsiteX51" fmla="*/ 2505919 w 7297862"/>
                <a:gd name="connsiteY51" fmla="*/ 1739824 h 4379906"/>
                <a:gd name="connsiteX52" fmla="*/ 2517341 w 7297862"/>
                <a:gd name="connsiteY52" fmla="*/ 1705538 h 4379906"/>
                <a:gd name="connsiteX53" fmla="*/ 2556175 w 7297862"/>
                <a:gd name="connsiteY53" fmla="*/ 1600391 h 4379906"/>
                <a:gd name="connsiteX54" fmla="*/ 2579018 w 7297862"/>
                <a:gd name="connsiteY54" fmla="*/ 1582105 h 4379906"/>
                <a:gd name="connsiteX55" fmla="*/ 2773187 w 7297862"/>
                <a:gd name="connsiteY55" fmla="*/ 1348955 h 4379906"/>
                <a:gd name="connsiteX56" fmla="*/ 2793746 w 7297862"/>
                <a:gd name="connsiteY56" fmla="*/ 1328383 h 4379906"/>
                <a:gd name="connsiteX57" fmla="*/ 2919385 w 7297862"/>
                <a:gd name="connsiteY57" fmla="*/ 1198093 h 4379906"/>
                <a:gd name="connsiteX58" fmla="*/ 2944512 w 7297862"/>
                <a:gd name="connsiteY58" fmla="*/ 1172950 h 4379906"/>
                <a:gd name="connsiteX59" fmla="*/ 2967356 w 7297862"/>
                <a:gd name="connsiteY59" fmla="*/ 1147806 h 4379906"/>
                <a:gd name="connsiteX60" fmla="*/ 2997052 w 7297862"/>
                <a:gd name="connsiteY60" fmla="*/ 1124948 h 4379906"/>
                <a:gd name="connsiteX61" fmla="*/ 3111269 w 7297862"/>
                <a:gd name="connsiteY61" fmla="*/ 1092947 h 4379906"/>
                <a:gd name="connsiteX62" fmla="*/ 3145534 w 7297862"/>
                <a:gd name="connsiteY62" fmla="*/ 1099805 h 4379906"/>
                <a:gd name="connsiteX63" fmla="*/ 3186652 w 7297862"/>
                <a:gd name="connsiteY63" fmla="*/ 1113519 h 4379906"/>
                <a:gd name="connsiteX64" fmla="*/ 3360262 w 7297862"/>
                <a:gd name="connsiteY64" fmla="*/ 1403814 h 4379906"/>
                <a:gd name="connsiteX65" fmla="*/ 3376252 w 7297862"/>
                <a:gd name="connsiteY65" fmla="*/ 1428958 h 4379906"/>
                <a:gd name="connsiteX66" fmla="*/ 3394527 w 7297862"/>
                <a:gd name="connsiteY66" fmla="*/ 1454101 h 4379906"/>
                <a:gd name="connsiteX67" fmla="*/ 3415086 w 7297862"/>
                <a:gd name="connsiteY67" fmla="*/ 1486102 h 4379906"/>
                <a:gd name="connsiteX68" fmla="*/ 3483616 w 7297862"/>
                <a:gd name="connsiteY68" fmla="*/ 1563819 h 4379906"/>
                <a:gd name="connsiteX69" fmla="*/ 3506460 w 7297862"/>
                <a:gd name="connsiteY69" fmla="*/ 1586677 h 4379906"/>
                <a:gd name="connsiteX70" fmla="*/ 3584127 w 7297862"/>
                <a:gd name="connsiteY70" fmla="*/ 1666679 h 4379906"/>
                <a:gd name="connsiteX71" fmla="*/ 3611539 w 7297862"/>
                <a:gd name="connsiteY71" fmla="*/ 1689537 h 4379906"/>
                <a:gd name="connsiteX72" fmla="*/ 3641236 w 7297862"/>
                <a:gd name="connsiteY72" fmla="*/ 1712395 h 4379906"/>
                <a:gd name="connsiteX73" fmla="*/ 3666363 w 7297862"/>
                <a:gd name="connsiteY73" fmla="*/ 1737539 h 4379906"/>
                <a:gd name="connsiteX74" fmla="*/ 3675501 w 7297862"/>
                <a:gd name="connsiteY74" fmla="*/ 1746682 h 4379906"/>
                <a:gd name="connsiteX75" fmla="*/ 3684638 w 7297862"/>
                <a:gd name="connsiteY75" fmla="*/ 1753539 h 4379906"/>
                <a:gd name="connsiteX76" fmla="*/ 3823983 w 7297862"/>
                <a:gd name="connsiteY76" fmla="*/ 1938688 h 4379906"/>
                <a:gd name="connsiteX77" fmla="*/ 3828551 w 7297862"/>
                <a:gd name="connsiteY77" fmla="*/ 1956974 h 4379906"/>
                <a:gd name="connsiteX78" fmla="*/ 3830836 w 7297862"/>
                <a:gd name="connsiteY78" fmla="*/ 1975260 h 4379906"/>
                <a:gd name="connsiteX79" fmla="*/ 3995308 w 7297862"/>
                <a:gd name="connsiteY79" fmla="*/ 1870114 h 4379906"/>
                <a:gd name="connsiteX80" fmla="*/ 4013583 w 7297862"/>
                <a:gd name="connsiteY80" fmla="*/ 1856399 h 4379906"/>
                <a:gd name="connsiteX81" fmla="*/ 4043279 w 7297862"/>
                <a:gd name="connsiteY81" fmla="*/ 1835827 h 4379906"/>
                <a:gd name="connsiteX82" fmla="*/ 4132368 w 7297862"/>
                <a:gd name="connsiteY82" fmla="*/ 1671251 h 4379906"/>
                <a:gd name="connsiteX83" fmla="*/ 4150643 w 7297862"/>
                <a:gd name="connsiteY83" fmla="*/ 1641536 h 4379906"/>
                <a:gd name="connsiteX84" fmla="*/ 4310547 w 7297862"/>
                <a:gd name="connsiteY84" fmla="*/ 1495245 h 4379906"/>
                <a:gd name="connsiteX85" fmla="*/ 4356234 w 7297862"/>
                <a:gd name="connsiteY85" fmla="*/ 1417529 h 4379906"/>
                <a:gd name="connsiteX86" fmla="*/ 4369940 w 7297862"/>
                <a:gd name="connsiteY86" fmla="*/ 1385528 h 4379906"/>
                <a:gd name="connsiteX87" fmla="*/ 4424764 w 7297862"/>
                <a:gd name="connsiteY87" fmla="*/ 1296382 h 4379906"/>
                <a:gd name="connsiteX88" fmla="*/ 4433901 w 7297862"/>
                <a:gd name="connsiteY88" fmla="*/ 1282667 h 4379906"/>
                <a:gd name="connsiteX89" fmla="*/ 4447607 w 7297862"/>
                <a:gd name="connsiteY89" fmla="*/ 1275810 h 4379906"/>
                <a:gd name="connsiteX90" fmla="*/ 4493294 w 7297862"/>
                <a:gd name="connsiteY90" fmla="*/ 1248381 h 4379906"/>
                <a:gd name="connsiteX91" fmla="*/ 4500147 w 7297862"/>
                <a:gd name="connsiteY91" fmla="*/ 1236952 h 4379906"/>
                <a:gd name="connsiteX92" fmla="*/ 4509284 w 7297862"/>
                <a:gd name="connsiteY92" fmla="*/ 1220951 h 4379906"/>
                <a:gd name="connsiteX93" fmla="*/ 4511569 w 7297862"/>
                <a:gd name="connsiteY93" fmla="*/ 1204951 h 4379906"/>
                <a:gd name="connsiteX94" fmla="*/ 4609795 w 7297862"/>
                <a:gd name="connsiteY94" fmla="*/ 1074661 h 4379906"/>
                <a:gd name="connsiteX95" fmla="*/ 4621217 w 7297862"/>
                <a:gd name="connsiteY95" fmla="*/ 1060946 h 4379906"/>
                <a:gd name="connsiteX96" fmla="*/ 4632639 w 7297862"/>
                <a:gd name="connsiteY96" fmla="*/ 1049517 h 4379906"/>
                <a:gd name="connsiteX97" fmla="*/ 4646345 w 7297862"/>
                <a:gd name="connsiteY97" fmla="*/ 1035803 h 4379906"/>
                <a:gd name="connsiteX98" fmla="*/ 4676041 w 7297862"/>
                <a:gd name="connsiteY98" fmla="*/ 1012945 h 4379906"/>
                <a:gd name="connsiteX99" fmla="*/ 4685178 w 7297862"/>
                <a:gd name="connsiteY99" fmla="*/ 999230 h 4379906"/>
                <a:gd name="connsiteX100" fmla="*/ 4728581 w 7297862"/>
                <a:gd name="connsiteY100" fmla="*/ 951228 h 4379906"/>
                <a:gd name="connsiteX101" fmla="*/ 4753708 w 7297862"/>
                <a:gd name="connsiteY101" fmla="*/ 926085 h 4379906"/>
                <a:gd name="connsiteX102" fmla="*/ 4813101 w 7297862"/>
                <a:gd name="connsiteY102" fmla="*/ 825510 h 4379906"/>
                <a:gd name="connsiteX103" fmla="*/ 4833660 w 7297862"/>
                <a:gd name="connsiteY103" fmla="*/ 791224 h 4379906"/>
                <a:gd name="connsiteX104" fmla="*/ 4886200 w 7297862"/>
                <a:gd name="connsiteY104" fmla="*/ 667791 h 4379906"/>
                <a:gd name="connsiteX105" fmla="*/ 4899906 w 7297862"/>
                <a:gd name="connsiteY105" fmla="*/ 638076 h 4379906"/>
                <a:gd name="connsiteX106" fmla="*/ 4922750 w 7297862"/>
                <a:gd name="connsiteY106" fmla="*/ 592360 h 4379906"/>
                <a:gd name="connsiteX107" fmla="*/ 4931887 w 7297862"/>
                <a:gd name="connsiteY107" fmla="*/ 578646 h 4379906"/>
                <a:gd name="connsiteX108" fmla="*/ 5023260 w 7297862"/>
                <a:gd name="connsiteY108" fmla="*/ 418641 h 4379906"/>
                <a:gd name="connsiteX109" fmla="*/ 5020976 w 7297862"/>
                <a:gd name="connsiteY109" fmla="*/ 404926 h 4379906"/>
                <a:gd name="connsiteX110" fmla="*/ 5020976 w 7297862"/>
                <a:gd name="connsiteY110" fmla="*/ 393497 h 4379906"/>
                <a:gd name="connsiteX111" fmla="*/ 5071232 w 7297862"/>
                <a:gd name="connsiteY111" fmla="*/ 295208 h 4379906"/>
                <a:gd name="connsiteX112" fmla="*/ 5082653 w 7297862"/>
                <a:gd name="connsiteY112" fmla="*/ 279208 h 4379906"/>
                <a:gd name="connsiteX113" fmla="*/ 5148899 w 7297862"/>
                <a:gd name="connsiteY113" fmla="*/ 206063 h 4379906"/>
                <a:gd name="connsiteX114" fmla="*/ 5158036 w 7297862"/>
                <a:gd name="connsiteY114" fmla="*/ 190062 h 4379906"/>
                <a:gd name="connsiteX115" fmla="*/ 5226567 w 7297862"/>
                <a:gd name="connsiteY115" fmla="*/ 48343 h 4379906"/>
                <a:gd name="connsiteX116" fmla="*/ 5249410 w 7297862"/>
                <a:gd name="connsiteY116" fmla="*/ 23200 h 4379906"/>
                <a:gd name="connsiteX117" fmla="*/ 5296239 w 7297862"/>
                <a:gd name="connsiteY117" fmla="*/ 56 h 437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7297862" h="4379906">
                  <a:moveTo>
                    <a:pt x="5296239" y="56"/>
                  </a:moveTo>
                  <a:cubicBezTo>
                    <a:pt x="5312800" y="913"/>
                    <a:pt x="5330504" y="11771"/>
                    <a:pt x="5349921" y="36914"/>
                  </a:cubicBezTo>
                  <a:cubicBezTo>
                    <a:pt x="5359058" y="43772"/>
                    <a:pt x="5365911" y="52915"/>
                    <a:pt x="5372764" y="59772"/>
                  </a:cubicBezTo>
                  <a:cubicBezTo>
                    <a:pt x="5388755" y="75773"/>
                    <a:pt x="5402461" y="91773"/>
                    <a:pt x="5416167" y="110060"/>
                  </a:cubicBezTo>
                  <a:cubicBezTo>
                    <a:pt x="5420735" y="116917"/>
                    <a:pt x="5425304" y="121488"/>
                    <a:pt x="5429873" y="128346"/>
                  </a:cubicBezTo>
                  <a:cubicBezTo>
                    <a:pt x="5500687" y="233492"/>
                    <a:pt x="5518962" y="366067"/>
                    <a:pt x="5624041" y="443784"/>
                  </a:cubicBezTo>
                  <a:cubicBezTo>
                    <a:pt x="5630894" y="450642"/>
                    <a:pt x="5642316" y="457499"/>
                    <a:pt x="5651453" y="464356"/>
                  </a:cubicBezTo>
                  <a:cubicBezTo>
                    <a:pt x="5708562" y="514644"/>
                    <a:pt x="5758817" y="571788"/>
                    <a:pt x="5809073" y="631219"/>
                  </a:cubicBezTo>
                  <a:cubicBezTo>
                    <a:pt x="5818210" y="640362"/>
                    <a:pt x="5825063" y="649505"/>
                    <a:pt x="5831916" y="656362"/>
                  </a:cubicBezTo>
                  <a:cubicBezTo>
                    <a:pt x="5866181" y="766080"/>
                    <a:pt x="5930143" y="843797"/>
                    <a:pt x="6003241" y="919227"/>
                  </a:cubicBezTo>
                  <a:cubicBezTo>
                    <a:pt x="6012379" y="928371"/>
                    <a:pt x="6021516" y="937514"/>
                    <a:pt x="6030653" y="946657"/>
                  </a:cubicBezTo>
                  <a:cubicBezTo>
                    <a:pt x="6064919" y="1006087"/>
                    <a:pt x="6106037" y="1060946"/>
                    <a:pt x="6147155" y="1113519"/>
                  </a:cubicBezTo>
                  <a:cubicBezTo>
                    <a:pt x="6151723" y="1120377"/>
                    <a:pt x="6156292" y="1124948"/>
                    <a:pt x="6160861" y="1129520"/>
                  </a:cubicBezTo>
                  <a:cubicBezTo>
                    <a:pt x="6167713" y="1136377"/>
                    <a:pt x="6176851" y="1143234"/>
                    <a:pt x="6183704" y="1152378"/>
                  </a:cubicBezTo>
                  <a:cubicBezTo>
                    <a:pt x="6188273" y="1156949"/>
                    <a:pt x="6190557" y="1159235"/>
                    <a:pt x="6195126" y="1163807"/>
                  </a:cubicBezTo>
                  <a:cubicBezTo>
                    <a:pt x="6215685" y="1186664"/>
                    <a:pt x="6233959" y="1211808"/>
                    <a:pt x="6249950" y="1234666"/>
                  </a:cubicBezTo>
                  <a:cubicBezTo>
                    <a:pt x="6254519" y="1239237"/>
                    <a:pt x="6256803" y="1243809"/>
                    <a:pt x="6259087" y="1246095"/>
                  </a:cubicBezTo>
                  <a:cubicBezTo>
                    <a:pt x="6263656" y="1250666"/>
                    <a:pt x="6268225" y="1255238"/>
                    <a:pt x="6272793" y="1257524"/>
                  </a:cubicBezTo>
                  <a:cubicBezTo>
                    <a:pt x="6336755" y="1289525"/>
                    <a:pt x="6380157" y="1326097"/>
                    <a:pt x="6380157" y="1406100"/>
                  </a:cubicBezTo>
                  <a:cubicBezTo>
                    <a:pt x="6380157" y="1412957"/>
                    <a:pt x="6382441" y="1417529"/>
                    <a:pt x="6384726" y="1422100"/>
                  </a:cubicBezTo>
                  <a:cubicBezTo>
                    <a:pt x="6387010" y="1428958"/>
                    <a:pt x="6389295" y="1433529"/>
                    <a:pt x="6389295" y="1440387"/>
                  </a:cubicBezTo>
                  <a:cubicBezTo>
                    <a:pt x="6393863" y="1444958"/>
                    <a:pt x="6398432" y="1449530"/>
                    <a:pt x="6403001" y="1456387"/>
                  </a:cubicBezTo>
                  <a:cubicBezTo>
                    <a:pt x="6407569" y="1460959"/>
                    <a:pt x="6409853" y="1465530"/>
                    <a:pt x="6414422" y="1470102"/>
                  </a:cubicBezTo>
                  <a:cubicBezTo>
                    <a:pt x="6418991" y="1476959"/>
                    <a:pt x="6421275" y="1481531"/>
                    <a:pt x="6425844" y="1486102"/>
                  </a:cubicBezTo>
                  <a:cubicBezTo>
                    <a:pt x="6469247" y="1593534"/>
                    <a:pt x="6576611" y="1655250"/>
                    <a:pt x="6610875" y="1764968"/>
                  </a:cubicBezTo>
                  <a:cubicBezTo>
                    <a:pt x="6615444" y="1778683"/>
                    <a:pt x="6617729" y="1792397"/>
                    <a:pt x="6622297" y="1803826"/>
                  </a:cubicBezTo>
                  <a:cubicBezTo>
                    <a:pt x="6633719" y="1840399"/>
                    <a:pt x="6642856" y="1876971"/>
                    <a:pt x="6654278" y="1913544"/>
                  </a:cubicBezTo>
                  <a:cubicBezTo>
                    <a:pt x="6656562" y="1924973"/>
                    <a:pt x="6661131" y="1938688"/>
                    <a:pt x="6665699" y="1950117"/>
                  </a:cubicBezTo>
                  <a:cubicBezTo>
                    <a:pt x="6754789" y="2153551"/>
                    <a:pt x="6905555" y="2331843"/>
                    <a:pt x="7019772" y="2519277"/>
                  </a:cubicBezTo>
                  <a:cubicBezTo>
                    <a:pt x="7028909" y="2528420"/>
                    <a:pt x="7035763" y="2537563"/>
                    <a:pt x="7044899" y="2546706"/>
                  </a:cubicBezTo>
                  <a:cubicBezTo>
                    <a:pt x="7097439" y="2601565"/>
                    <a:pt x="7154548" y="2656424"/>
                    <a:pt x="7197951" y="2722712"/>
                  </a:cubicBezTo>
                  <a:cubicBezTo>
                    <a:pt x="7204803" y="2731855"/>
                    <a:pt x="7209372" y="2743284"/>
                    <a:pt x="7216225" y="2752427"/>
                  </a:cubicBezTo>
                  <a:cubicBezTo>
                    <a:pt x="7235642" y="2786714"/>
                    <a:pt x="7253346" y="2822715"/>
                    <a:pt x="7268479" y="2859573"/>
                  </a:cubicBezTo>
                  <a:lnTo>
                    <a:pt x="7297862" y="2949145"/>
                  </a:lnTo>
                  <a:lnTo>
                    <a:pt x="7297862" y="4379906"/>
                  </a:lnTo>
                  <a:lnTo>
                    <a:pt x="0" y="4379906"/>
                  </a:lnTo>
                  <a:cubicBezTo>
                    <a:pt x="59393" y="4299904"/>
                    <a:pt x="194169" y="4171900"/>
                    <a:pt x="342651" y="4037038"/>
                  </a:cubicBezTo>
                  <a:cubicBezTo>
                    <a:pt x="349504" y="4030181"/>
                    <a:pt x="356357" y="4025609"/>
                    <a:pt x="360926" y="4021038"/>
                  </a:cubicBezTo>
                  <a:cubicBezTo>
                    <a:pt x="792666" y="3824460"/>
                    <a:pt x="1103336" y="3477021"/>
                    <a:pt x="1395731" y="3095295"/>
                  </a:cubicBezTo>
                  <a:cubicBezTo>
                    <a:pt x="1414006" y="3086152"/>
                    <a:pt x="1441418" y="3086152"/>
                    <a:pt x="1457408" y="3067865"/>
                  </a:cubicBezTo>
                  <a:cubicBezTo>
                    <a:pt x="1493958" y="3033579"/>
                    <a:pt x="1503095" y="2978720"/>
                    <a:pt x="1521370" y="2935290"/>
                  </a:cubicBezTo>
                  <a:cubicBezTo>
                    <a:pt x="1564772" y="2864431"/>
                    <a:pt x="1662999" y="2882717"/>
                    <a:pt x="1715538" y="2818715"/>
                  </a:cubicBezTo>
                  <a:cubicBezTo>
                    <a:pt x="1813765" y="2686139"/>
                    <a:pt x="1902854" y="2553564"/>
                    <a:pt x="2035346" y="2459847"/>
                  </a:cubicBezTo>
                  <a:cubicBezTo>
                    <a:pt x="2049052" y="2452989"/>
                    <a:pt x="2060473" y="2443846"/>
                    <a:pt x="2071895" y="2436989"/>
                  </a:cubicBezTo>
                  <a:cubicBezTo>
                    <a:pt x="2094739" y="2423274"/>
                    <a:pt x="2119866" y="2407274"/>
                    <a:pt x="2142710" y="2393559"/>
                  </a:cubicBezTo>
                  <a:cubicBezTo>
                    <a:pt x="2176975" y="2370701"/>
                    <a:pt x="2192965" y="2338700"/>
                    <a:pt x="2197534" y="2304413"/>
                  </a:cubicBezTo>
                  <a:cubicBezTo>
                    <a:pt x="2199818" y="2295270"/>
                    <a:pt x="2199818" y="2286127"/>
                    <a:pt x="2199818" y="2276984"/>
                  </a:cubicBezTo>
                  <a:cubicBezTo>
                    <a:pt x="2204387" y="2233554"/>
                    <a:pt x="2231799" y="2196981"/>
                    <a:pt x="2266064" y="2171838"/>
                  </a:cubicBezTo>
                  <a:cubicBezTo>
                    <a:pt x="2275201" y="2164980"/>
                    <a:pt x="2282054" y="2155837"/>
                    <a:pt x="2291192" y="2146694"/>
                  </a:cubicBezTo>
                  <a:cubicBezTo>
                    <a:pt x="2307182" y="2116979"/>
                    <a:pt x="2323172" y="2087264"/>
                    <a:pt x="2339163" y="2057549"/>
                  </a:cubicBezTo>
                  <a:cubicBezTo>
                    <a:pt x="2343731" y="2046120"/>
                    <a:pt x="2348300" y="2036976"/>
                    <a:pt x="2355153" y="2027833"/>
                  </a:cubicBezTo>
                  <a:cubicBezTo>
                    <a:pt x="2444242" y="1956974"/>
                    <a:pt x="2471654" y="1851828"/>
                    <a:pt x="2505919" y="1739824"/>
                  </a:cubicBezTo>
                  <a:cubicBezTo>
                    <a:pt x="2510488" y="1728395"/>
                    <a:pt x="2515057" y="1716967"/>
                    <a:pt x="2517341" y="1705538"/>
                  </a:cubicBezTo>
                  <a:cubicBezTo>
                    <a:pt x="2531047" y="1671251"/>
                    <a:pt x="2544753" y="1636964"/>
                    <a:pt x="2556175" y="1600391"/>
                  </a:cubicBezTo>
                  <a:cubicBezTo>
                    <a:pt x="2563028" y="1595820"/>
                    <a:pt x="2569881" y="1588963"/>
                    <a:pt x="2579018" y="1582105"/>
                  </a:cubicBezTo>
                  <a:cubicBezTo>
                    <a:pt x="2665823" y="1529532"/>
                    <a:pt x="2711510" y="1433529"/>
                    <a:pt x="2773187" y="1348955"/>
                  </a:cubicBezTo>
                  <a:cubicBezTo>
                    <a:pt x="2780040" y="1342098"/>
                    <a:pt x="2786893" y="1335240"/>
                    <a:pt x="2793746" y="1328383"/>
                  </a:cubicBezTo>
                  <a:cubicBezTo>
                    <a:pt x="2841717" y="1291810"/>
                    <a:pt x="2878267" y="1241523"/>
                    <a:pt x="2919385" y="1198093"/>
                  </a:cubicBezTo>
                  <a:cubicBezTo>
                    <a:pt x="2928522" y="1191236"/>
                    <a:pt x="2935375" y="1182093"/>
                    <a:pt x="2944512" y="1172950"/>
                  </a:cubicBezTo>
                  <a:cubicBezTo>
                    <a:pt x="2951365" y="1163807"/>
                    <a:pt x="2958218" y="1154663"/>
                    <a:pt x="2967356" y="1147806"/>
                  </a:cubicBezTo>
                  <a:cubicBezTo>
                    <a:pt x="2976493" y="1138663"/>
                    <a:pt x="2985630" y="1131806"/>
                    <a:pt x="2997052" y="1124948"/>
                  </a:cubicBezTo>
                  <a:cubicBezTo>
                    <a:pt x="3038170" y="1099805"/>
                    <a:pt x="3077004" y="1090661"/>
                    <a:pt x="3111269" y="1092947"/>
                  </a:cubicBezTo>
                  <a:cubicBezTo>
                    <a:pt x="3124975" y="1092947"/>
                    <a:pt x="3134112" y="1095233"/>
                    <a:pt x="3145534" y="1099805"/>
                  </a:cubicBezTo>
                  <a:cubicBezTo>
                    <a:pt x="3161524" y="1102090"/>
                    <a:pt x="3175231" y="1108948"/>
                    <a:pt x="3186652" y="1113519"/>
                  </a:cubicBezTo>
                  <a:cubicBezTo>
                    <a:pt x="3280310" y="1184379"/>
                    <a:pt x="3298585" y="1307811"/>
                    <a:pt x="3360262" y="1403814"/>
                  </a:cubicBezTo>
                  <a:cubicBezTo>
                    <a:pt x="3364831" y="1412957"/>
                    <a:pt x="3371684" y="1422100"/>
                    <a:pt x="3376252" y="1428958"/>
                  </a:cubicBezTo>
                  <a:cubicBezTo>
                    <a:pt x="3383105" y="1438101"/>
                    <a:pt x="3387674" y="1447244"/>
                    <a:pt x="3394527" y="1454101"/>
                  </a:cubicBezTo>
                  <a:cubicBezTo>
                    <a:pt x="3401380" y="1465530"/>
                    <a:pt x="3405949" y="1474673"/>
                    <a:pt x="3415086" y="1486102"/>
                  </a:cubicBezTo>
                  <a:cubicBezTo>
                    <a:pt x="3435645" y="1513532"/>
                    <a:pt x="3458488" y="1538675"/>
                    <a:pt x="3483616" y="1563819"/>
                  </a:cubicBezTo>
                  <a:cubicBezTo>
                    <a:pt x="3490469" y="1572962"/>
                    <a:pt x="3499607" y="1579819"/>
                    <a:pt x="3506460" y="1586677"/>
                  </a:cubicBezTo>
                  <a:cubicBezTo>
                    <a:pt x="3531587" y="1616392"/>
                    <a:pt x="3556715" y="1643821"/>
                    <a:pt x="3584127" y="1666679"/>
                  </a:cubicBezTo>
                  <a:cubicBezTo>
                    <a:pt x="3593264" y="1673537"/>
                    <a:pt x="3602402" y="1680394"/>
                    <a:pt x="3611539" y="1689537"/>
                  </a:cubicBezTo>
                  <a:cubicBezTo>
                    <a:pt x="3620676" y="1696394"/>
                    <a:pt x="3632098" y="1703252"/>
                    <a:pt x="3641236" y="1712395"/>
                  </a:cubicBezTo>
                  <a:cubicBezTo>
                    <a:pt x="3650373" y="1719252"/>
                    <a:pt x="3657226" y="1728395"/>
                    <a:pt x="3666363" y="1737539"/>
                  </a:cubicBezTo>
                  <a:cubicBezTo>
                    <a:pt x="3670932" y="1739824"/>
                    <a:pt x="3673216" y="1742110"/>
                    <a:pt x="3675501" y="1746682"/>
                  </a:cubicBezTo>
                  <a:cubicBezTo>
                    <a:pt x="3680069" y="1748968"/>
                    <a:pt x="3682354" y="1751253"/>
                    <a:pt x="3684638" y="1753539"/>
                  </a:cubicBezTo>
                  <a:cubicBezTo>
                    <a:pt x="3732609" y="1815255"/>
                    <a:pt x="3812561" y="1858685"/>
                    <a:pt x="3823983" y="1938688"/>
                  </a:cubicBezTo>
                  <a:cubicBezTo>
                    <a:pt x="3823983" y="1943259"/>
                    <a:pt x="3826267" y="1950117"/>
                    <a:pt x="3828551" y="1956974"/>
                  </a:cubicBezTo>
                  <a:cubicBezTo>
                    <a:pt x="3828551" y="1963831"/>
                    <a:pt x="3830836" y="1968403"/>
                    <a:pt x="3830836" y="1975260"/>
                  </a:cubicBezTo>
                  <a:cubicBezTo>
                    <a:pt x="3858248" y="1904401"/>
                    <a:pt x="3938200" y="1904401"/>
                    <a:pt x="3995308" y="1870114"/>
                  </a:cubicBezTo>
                  <a:cubicBezTo>
                    <a:pt x="3999877" y="1865543"/>
                    <a:pt x="4006730" y="1860971"/>
                    <a:pt x="4013583" y="1856399"/>
                  </a:cubicBezTo>
                  <a:cubicBezTo>
                    <a:pt x="4025004" y="1849542"/>
                    <a:pt x="4034142" y="1842685"/>
                    <a:pt x="4043279" y="1835827"/>
                  </a:cubicBezTo>
                  <a:cubicBezTo>
                    <a:pt x="4091250" y="1796969"/>
                    <a:pt x="4123231" y="1748968"/>
                    <a:pt x="4132368" y="1671251"/>
                  </a:cubicBezTo>
                  <a:cubicBezTo>
                    <a:pt x="4139221" y="1662108"/>
                    <a:pt x="4146074" y="1650679"/>
                    <a:pt x="4150643" y="1641536"/>
                  </a:cubicBezTo>
                  <a:cubicBezTo>
                    <a:pt x="4189477" y="1577534"/>
                    <a:pt x="4237448" y="1522675"/>
                    <a:pt x="4310547" y="1495245"/>
                  </a:cubicBezTo>
                  <a:cubicBezTo>
                    <a:pt x="4337959" y="1476959"/>
                    <a:pt x="4353949" y="1451815"/>
                    <a:pt x="4356234" y="1417529"/>
                  </a:cubicBezTo>
                  <a:cubicBezTo>
                    <a:pt x="4360802" y="1406100"/>
                    <a:pt x="4365371" y="1396957"/>
                    <a:pt x="4369940" y="1385528"/>
                  </a:cubicBezTo>
                  <a:cubicBezTo>
                    <a:pt x="4383646" y="1353527"/>
                    <a:pt x="4401920" y="1323811"/>
                    <a:pt x="4424764" y="1296382"/>
                  </a:cubicBezTo>
                  <a:cubicBezTo>
                    <a:pt x="4427048" y="1291810"/>
                    <a:pt x="4431617" y="1287239"/>
                    <a:pt x="4433901" y="1282667"/>
                  </a:cubicBezTo>
                  <a:cubicBezTo>
                    <a:pt x="4438470" y="1282667"/>
                    <a:pt x="4443038" y="1280382"/>
                    <a:pt x="4447607" y="1275810"/>
                  </a:cubicBezTo>
                  <a:cubicBezTo>
                    <a:pt x="4468166" y="1271238"/>
                    <a:pt x="4484157" y="1262095"/>
                    <a:pt x="4493294" y="1248381"/>
                  </a:cubicBezTo>
                  <a:cubicBezTo>
                    <a:pt x="4495578" y="1246095"/>
                    <a:pt x="4497863" y="1241523"/>
                    <a:pt x="4500147" y="1236952"/>
                  </a:cubicBezTo>
                  <a:cubicBezTo>
                    <a:pt x="4504716" y="1232380"/>
                    <a:pt x="4507000" y="1227809"/>
                    <a:pt x="4509284" y="1220951"/>
                  </a:cubicBezTo>
                  <a:cubicBezTo>
                    <a:pt x="4509284" y="1216380"/>
                    <a:pt x="4511569" y="1211808"/>
                    <a:pt x="4511569" y="1204951"/>
                  </a:cubicBezTo>
                  <a:cubicBezTo>
                    <a:pt x="4532128" y="1147806"/>
                    <a:pt x="4577814" y="1113519"/>
                    <a:pt x="4609795" y="1074661"/>
                  </a:cubicBezTo>
                  <a:cubicBezTo>
                    <a:pt x="4614364" y="1070089"/>
                    <a:pt x="4618933" y="1065518"/>
                    <a:pt x="4621217" y="1060946"/>
                  </a:cubicBezTo>
                  <a:cubicBezTo>
                    <a:pt x="4625786" y="1056375"/>
                    <a:pt x="4630354" y="1054089"/>
                    <a:pt x="4632639" y="1049517"/>
                  </a:cubicBezTo>
                  <a:cubicBezTo>
                    <a:pt x="4637207" y="1044946"/>
                    <a:pt x="4641776" y="1040374"/>
                    <a:pt x="4646345" y="1035803"/>
                  </a:cubicBezTo>
                  <a:cubicBezTo>
                    <a:pt x="4655482" y="1028945"/>
                    <a:pt x="4666904" y="1019802"/>
                    <a:pt x="4676041" y="1012945"/>
                  </a:cubicBezTo>
                  <a:cubicBezTo>
                    <a:pt x="4678325" y="1008373"/>
                    <a:pt x="4682894" y="1003802"/>
                    <a:pt x="4685178" y="999230"/>
                  </a:cubicBezTo>
                  <a:cubicBezTo>
                    <a:pt x="4698884" y="983229"/>
                    <a:pt x="4712590" y="967229"/>
                    <a:pt x="4728581" y="951228"/>
                  </a:cubicBezTo>
                  <a:cubicBezTo>
                    <a:pt x="4737718" y="942085"/>
                    <a:pt x="4746855" y="932942"/>
                    <a:pt x="4753708" y="926085"/>
                  </a:cubicBezTo>
                  <a:cubicBezTo>
                    <a:pt x="4776552" y="894084"/>
                    <a:pt x="4794827" y="859797"/>
                    <a:pt x="4813101" y="825510"/>
                  </a:cubicBezTo>
                  <a:cubicBezTo>
                    <a:pt x="4819954" y="814081"/>
                    <a:pt x="4826807" y="802652"/>
                    <a:pt x="4833660" y="791224"/>
                  </a:cubicBezTo>
                  <a:cubicBezTo>
                    <a:pt x="4851935" y="747794"/>
                    <a:pt x="4867925" y="706649"/>
                    <a:pt x="4886200" y="667791"/>
                  </a:cubicBezTo>
                  <a:cubicBezTo>
                    <a:pt x="4890769" y="658648"/>
                    <a:pt x="4895337" y="649505"/>
                    <a:pt x="4899906" y="638076"/>
                  </a:cubicBezTo>
                  <a:cubicBezTo>
                    <a:pt x="4906759" y="622075"/>
                    <a:pt x="4913612" y="606075"/>
                    <a:pt x="4922750" y="592360"/>
                  </a:cubicBezTo>
                  <a:cubicBezTo>
                    <a:pt x="4927318" y="587789"/>
                    <a:pt x="4929603" y="583217"/>
                    <a:pt x="4931887" y="578646"/>
                  </a:cubicBezTo>
                  <a:cubicBezTo>
                    <a:pt x="4950162" y="516929"/>
                    <a:pt x="5011839" y="482643"/>
                    <a:pt x="5023260" y="418641"/>
                  </a:cubicBezTo>
                  <a:cubicBezTo>
                    <a:pt x="5023260" y="414069"/>
                    <a:pt x="5020976" y="409497"/>
                    <a:pt x="5020976" y="404926"/>
                  </a:cubicBezTo>
                  <a:cubicBezTo>
                    <a:pt x="5020976" y="402640"/>
                    <a:pt x="5020976" y="398068"/>
                    <a:pt x="5020976" y="393497"/>
                  </a:cubicBezTo>
                  <a:cubicBezTo>
                    <a:pt x="5030113" y="356924"/>
                    <a:pt x="5039251" y="322638"/>
                    <a:pt x="5071232" y="295208"/>
                  </a:cubicBezTo>
                  <a:cubicBezTo>
                    <a:pt x="5073516" y="288351"/>
                    <a:pt x="5078085" y="283779"/>
                    <a:pt x="5082653" y="279208"/>
                  </a:cubicBezTo>
                  <a:cubicBezTo>
                    <a:pt x="5103212" y="254064"/>
                    <a:pt x="5132909" y="233492"/>
                    <a:pt x="5148899" y="206063"/>
                  </a:cubicBezTo>
                  <a:cubicBezTo>
                    <a:pt x="5151183" y="201491"/>
                    <a:pt x="5155752" y="194634"/>
                    <a:pt x="5158036" y="190062"/>
                  </a:cubicBezTo>
                  <a:cubicBezTo>
                    <a:pt x="5185448" y="144346"/>
                    <a:pt x="5206007" y="98631"/>
                    <a:pt x="5226567" y="48343"/>
                  </a:cubicBezTo>
                  <a:cubicBezTo>
                    <a:pt x="5233420" y="39200"/>
                    <a:pt x="5242557" y="30057"/>
                    <a:pt x="5249410" y="23200"/>
                  </a:cubicBezTo>
                  <a:cubicBezTo>
                    <a:pt x="5264258" y="8342"/>
                    <a:pt x="5279677" y="-801"/>
                    <a:pt x="5296239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90103B8D-5B4F-4692-AC45-F3A554A20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390" y="2369491"/>
              <a:ext cx="1846666" cy="1407341"/>
            </a:xfrm>
            <a:custGeom>
              <a:avLst/>
              <a:gdLst>
                <a:gd name="T0" fmla="*/ 748 w 809"/>
                <a:gd name="T1" fmla="*/ 615 h 618"/>
                <a:gd name="T2" fmla="*/ 736 w 809"/>
                <a:gd name="T3" fmla="*/ 611 h 618"/>
                <a:gd name="T4" fmla="*/ 672 w 809"/>
                <a:gd name="T5" fmla="*/ 592 h 618"/>
                <a:gd name="T6" fmla="*/ 633 w 809"/>
                <a:gd name="T7" fmla="*/ 546 h 618"/>
                <a:gd name="T8" fmla="*/ 588 w 809"/>
                <a:gd name="T9" fmla="*/ 533 h 618"/>
                <a:gd name="T10" fmla="*/ 525 w 809"/>
                <a:gd name="T11" fmla="*/ 499 h 618"/>
                <a:gd name="T12" fmla="*/ 511 w 809"/>
                <a:gd name="T13" fmla="*/ 498 h 618"/>
                <a:gd name="T14" fmla="*/ 467 w 809"/>
                <a:gd name="T15" fmla="*/ 541 h 618"/>
                <a:gd name="T16" fmla="*/ 423 w 809"/>
                <a:gd name="T17" fmla="*/ 518 h 618"/>
                <a:gd name="T18" fmla="*/ 411 w 809"/>
                <a:gd name="T19" fmla="*/ 523 h 618"/>
                <a:gd name="T20" fmla="*/ 337 w 809"/>
                <a:gd name="T21" fmla="*/ 520 h 618"/>
                <a:gd name="T22" fmla="*/ 323 w 809"/>
                <a:gd name="T23" fmla="*/ 563 h 618"/>
                <a:gd name="T24" fmla="*/ 277 w 809"/>
                <a:gd name="T25" fmla="*/ 576 h 618"/>
                <a:gd name="T26" fmla="*/ 266 w 809"/>
                <a:gd name="T27" fmla="*/ 543 h 618"/>
                <a:gd name="T28" fmla="*/ 241 w 809"/>
                <a:gd name="T29" fmla="*/ 524 h 618"/>
                <a:gd name="T30" fmla="*/ 219 w 809"/>
                <a:gd name="T31" fmla="*/ 517 h 618"/>
                <a:gd name="T32" fmla="*/ 181 w 809"/>
                <a:gd name="T33" fmla="*/ 565 h 618"/>
                <a:gd name="T34" fmla="*/ 152 w 809"/>
                <a:gd name="T35" fmla="*/ 568 h 618"/>
                <a:gd name="T36" fmla="*/ 137 w 809"/>
                <a:gd name="T37" fmla="*/ 560 h 618"/>
                <a:gd name="T38" fmla="*/ 63 w 809"/>
                <a:gd name="T39" fmla="*/ 548 h 618"/>
                <a:gd name="T40" fmla="*/ 51 w 809"/>
                <a:gd name="T41" fmla="*/ 544 h 618"/>
                <a:gd name="T42" fmla="*/ 42 w 809"/>
                <a:gd name="T43" fmla="*/ 479 h 618"/>
                <a:gd name="T44" fmla="*/ 54 w 809"/>
                <a:gd name="T45" fmla="*/ 473 h 618"/>
                <a:gd name="T46" fmla="*/ 65 w 809"/>
                <a:gd name="T47" fmla="*/ 463 h 618"/>
                <a:gd name="T48" fmla="*/ 72 w 809"/>
                <a:gd name="T49" fmla="*/ 449 h 618"/>
                <a:gd name="T50" fmla="*/ 111 w 809"/>
                <a:gd name="T51" fmla="*/ 413 h 618"/>
                <a:gd name="T52" fmla="*/ 144 w 809"/>
                <a:gd name="T53" fmla="*/ 357 h 618"/>
                <a:gd name="T54" fmla="*/ 168 w 809"/>
                <a:gd name="T55" fmla="*/ 294 h 618"/>
                <a:gd name="T56" fmla="*/ 184 w 809"/>
                <a:gd name="T57" fmla="*/ 269 h 618"/>
                <a:gd name="T58" fmla="*/ 226 w 809"/>
                <a:gd name="T59" fmla="*/ 194 h 618"/>
                <a:gd name="T60" fmla="*/ 245 w 809"/>
                <a:gd name="T61" fmla="*/ 145 h 618"/>
                <a:gd name="T62" fmla="*/ 274 w 809"/>
                <a:gd name="T63" fmla="*/ 102 h 618"/>
                <a:gd name="T64" fmla="*/ 316 w 809"/>
                <a:gd name="T65" fmla="*/ 33 h 618"/>
                <a:gd name="T66" fmla="*/ 331 w 809"/>
                <a:gd name="T67" fmla="*/ 12 h 618"/>
                <a:gd name="T68" fmla="*/ 373 w 809"/>
                <a:gd name="T69" fmla="*/ 37 h 618"/>
                <a:gd name="T70" fmla="*/ 398 w 809"/>
                <a:gd name="T71" fmla="*/ 69 h 618"/>
                <a:gd name="T72" fmla="*/ 494 w 809"/>
                <a:gd name="T73" fmla="*/ 210 h 618"/>
                <a:gd name="T74" fmla="*/ 575 w 809"/>
                <a:gd name="T75" fmla="*/ 302 h 618"/>
                <a:gd name="T76" fmla="*/ 664 w 809"/>
                <a:gd name="T77" fmla="*/ 429 h 618"/>
                <a:gd name="T78" fmla="*/ 721 w 809"/>
                <a:gd name="T79" fmla="*/ 509 h 618"/>
                <a:gd name="T80" fmla="*/ 736 w 809"/>
                <a:gd name="T81" fmla="*/ 524 h 618"/>
                <a:gd name="T82" fmla="*/ 764 w 809"/>
                <a:gd name="T83" fmla="*/ 558 h 618"/>
                <a:gd name="T84" fmla="*/ 771 w 809"/>
                <a:gd name="T85" fmla="*/ 569 h 618"/>
                <a:gd name="T86" fmla="*/ 805 w 809"/>
                <a:gd name="T87" fmla="*/ 59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9" h="618">
                  <a:moveTo>
                    <a:pt x="800" y="592"/>
                  </a:moveTo>
                  <a:cubicBezTo>
                    <a:pt x="778" y="591"/>
                    <a:pt x="771" y="618"/>
                    <a:pt x="748" y="615"/>
                  </a:cubicBezTo>
                  <a:cubicBezTo>
                    <a:pt x="746" y="615"/>
                    <a:pt x="744" y="614"/>
                    <a:pt x="742" y="614"/>
                  </a:cubicBezTo>
                  <a:cubicBezTo>
                    <a:pt x="740" y="613"/>
                    <a:pt x="738" y="612"/>
                    <a:pt x="736" y="611"/>
                  </a:cubicBezTo>
                  <a:cubicBezTo>
                    <a:pt x="716" y="595"/>
                    <a:pt x="701" y="579"/>
                    <a:pt x="679" y="594"/>
                  </a:cubicBezTo>
                  <a:cubicBezTo>
                    <a:pt x="677" y="593"/>
                    <a:pt x="674" y="592"/>
                    <a:pt x="672" y="592"/>
                  </a:cubicBezTo>
                  <a:cubicBezTo>
                    <a:pt x="664" y="589"/>
                    <a:pt x="657" y="587"/>
                    <a:pt x="650" y="583"/>
                  </a:cubicBezTo>
                  <a:cubicBezTo>
                    <a:pt x="638" y="576"/>
                    <a:pt x="642" y="556"/>
                    <a:pt x="633" y="546"/>
                  </a:cubicBezTo>
                  <a:cubicBezTo>
                    <a:pt x="631" y="544"/>
                    <a:pt x="629" y="542"/>
                    <a:pt x="627" y="540"/>
                  </a:cubicBezTo>
                  <a:cubicBezTo>
                    <a:pt x="615" y="532"/>
                    <a:pt x="602" y="526"/>
                    <a:pt x="588" y="533"/>
                  </a:cubicBezTo>
                  <a:cubicBezTo>
                    <a:pt x="588" y="537"/>
                    <a:pt x="588" y="544"/>
                    <a:pt x="584" y="544"/>
                  </a:cubicBezTo>
                  <a:cubicBezTo>
                    <a:pt x="545" y="556"/>
                    <a:pt x="545" y="517"/>
                    <a:pt x="525" y="499"/>
                  </a:cubicBezTo>
                  <a:cubicBezTo>
                    <a:pt x="522" y="498"/>
                    <a:pt x="520" y="498"/>
                    <a:pt x="518" y="498"/>
                  </a:cubicBezTo>
                  <a:cubicBezTo>
                    <a:pt x="515" y="498"/>
                    <a:pt x="513" y="498"/>
                    <a:pt x="511" y="498"/>
                  </a:cubicBezTo>
                  <a:cubicBezTo>
                    <a:pt x="508" y="498"/>
                    <a:pt x="506" y="498"/>
                    <a:pt x="503" y="499"/>
                  </a:cubicBezTo>
                  <a:cubicBezTo>
                    <a:pt x="494" y="513"/>
                    <a:pt x="491" y="548"/>
                    <a:pt x="467" y="541"/>
                  </a:cubicBezTo>
                  <a:cubicBezTo>
                    <a:pt x="456" y="537"/>
                    <a:pt x="452" y="517"/>
                    <a:pt x="431" y="516"/>
                  </a:cubicBezTo>
                  <a:cubicBezTo>
                    <a:pt x="428" y="517"/>
                    <a:pt x="426" y="518"/>
                    <a:pt x="423" y="518"/>
                  </a:cubicBezTo>
                  <a:cubicBezTo>
                    <a:pt x="421" y="519"/>
                    <a:pt x="419" y="520"/>
                    <a:pt x="417" y="521"/>
                  </a:cubicBezTo>
                  <a:cubicBezTo>
                    <a:pt x="415" y="522"/>
                    <a:pt x="413" y="522"/>
                    <a:pt x="411" y="523"/>
                  </a:cubicBezTo>
                  <a:cubicBezTo>
                    <a:pt x="382" y="552"/>
                    <a:pt x="374" y="533"/>
                    <a:pt x="342" y="517"/>
                  </a:cubicBezTo>
                  <a:cubicBezTo>
                    <a:pt x="340" y="517"/>
                    <a:pt x="338" y="518"/>
                    <a:pt x="337" y="520"/>
                  </a:cubicBezTo>
                  <a:cubicBezTo>
                    <a:pt x="335" y="521"/>
                    <a:pt x="334" y="522"/>
                    <a:pt x="333" y="524"/>
                  </a:cubicBezTo>
                  <a:cubicBezTo>
                    <a:pt x="328" y="534"/>
                    <a:pt x="332" y="552"/>
                    <a:pt x="323" y="563"/>
                  </a:cubicBezTo>
                  <a:cubicBezTo>
                    <a:pt x="322" y="565"/>
                    <a:pt x="320" y="567"/>
                    <a:pt x="318" y="568"/>
                  </a:cubicBezTo>
                  <a:cubicBezTo>
                    <a:pt x="308" y="579"/>
                    <a:pt x="294" y="583"/>
                    <a:pt x="277" y="576"/>
                  </a:cubicBezTo>
                  <a:cubicBezTo>
                    <a:pt x="273" y="576"/>
                    <a:pt x="269" y="564"/>
                    <a:pt x="268" y="551"/>
                  </a:cubicBezTo>
                  <a:cubicBezTo>
                    <a:pt x="268" y="548"/>
                    <a:pt x="267" y="546"/>
                    <a:pt x="266" y="543"/>
                  </a:cubicBezTo>
                  <a:cubicBezTo>
                    <a:pt x="263" y="536"/>
                    <a:pt x="258" y="530"/>
                    <a:pt x="249" y="527"/>
                  </a:cubicBezTo>
                  <a:cubicBezTo>
                    <a:pt x="246" y="526"/>
                    <a:pt x="244" y="525"/>
                    <a:pt x="241" y="524"/>
                  </a:cubicBezTo>
                  <a:cubicBezTo>
                    <a:pt x="236" y="522"/>
                    <a:pt x="231" y="520"/>
                    <a:pt x="226" y="518"/>
                  </a:cubicBezTo>
                  <a:cubicBezTo>
                    <a:pt x="224" y="518"/>
                    <a:pt x="221" y="517"/>
                    <a:pt x="219" y="517"/>
                  </a:cubicBezTo>
                  <a:cubicBezTo>
                    <a:pt x="216" y="517"/>
                    <a:pt x="213" y="517"/>
                    <a:pt x="210" y="517"/>
                  </a:cubicBezTo>
                  <a:cubicBezTo>
                    <a:pt x="187" y="525"/>
                    <a:pt x="203" y="556"/>
                    <a:pt x="181" y="565"/>
                  </a:cubicBezTo>
                  <a:cubicBezTo>
                    <a:pt x="178" y="566"/>
                    <a:pt x="176" y="567"/>
                    <a:pt x="174" y="568"/>
                  </a:cubicBezTo>
                  <a:cubicBezTo>
                    <a:pt x="167" y="570"/>
                    <a:pt x="159" y="571"/>
                    <a:pt x="152" y="568"/>
                  </a:cubicBezTo>
                  <a:cubicBezTo>
                    <a:pt x="150" y="567"/>
                    <a:pt x="147" y="565"/>
                    <a:pt x="145" y="564"/>
                  </a:cubicBezTo>
                  <a:cubicBezTo>
                    <a:pt x="142" y="563"/>
                    <a:pt x="139" y="562"/>
                    <a:pt x="137" y="560"/>
                  </a:cubicBezTo>
                  <a:cubicBezTo>
                    <a:pt x="135" y="558"/>
                    <a:pt x="133" y="556"/>
                    <a:pt x="132" y="555"/>
                  </a:cubicBezTo>
                  <a:cubicBezTo>
                    <a:pt x="113" y="533"/>
                    <a:pt x="86" y="556"/>
                    <a:pt x="63" y="548"/>
                  </a:cubicBezTo>
                  <a:cubicBezTo>
                    <a:pt x="61" y="547"/>
                    <a:pt x="59" y="547"/>
                    <a:pt x="57" y="546"/>
                  </a:cubicBezTo>
                  <a:cubicBezTo>
                    <a:pt x="55" y="545"/>
                    <a:pt x="53" y="545"/>
                    <a:pt x="51" y="544"/>
                  </a:cubicBezTo>
                  <a:cubicBezTo>
                    <a:pt x="35" y="529"/>
                    <a:pt x="0" y="548"/>
                    <a:pt x="8" y="529"/>
                  </a:cubicBezTo>
                  <a:cubicBezTo>
                    <a:pt x="16" y="513"/>
                    <a:pt x="28" y="490"/>
                    <a:pt x="42" y="479"/>
                  </a:cubicBezTo>
                  <a:cubicBezTo>
                    <a:pt x="44" y="478"/>
                    <a:pt x="47" y="477"/>
                    <a:pt x="49" y="477"/>
                  </a:cubicBezTo>
                  <a:cubicBezTo>
                    <a:pt x="51" y="476"/>
                    <a:pt x="53" y="474"/>
                    <a:pt x="54" y="473"/>
                  </a:cubicBezTo>
                  <a:cubicBezTo>
                    <a:pt x="56" y="472"/>
                    <a:pt x="57" y="471"/>
                    <a:pt x="59" y="470"/>
                  </a:cubicBezTo>
                  <a:cubicBezTo>
                    <a:pt x="61" y="468"/>
                    <a:pt x="63" y="466"/>
                    <a:pt x="65" y="463"/>
                  </a:cubicBezTo>
                  <a:cubicBezTo>
                    <a:pt x="66" y="461"/>
                    <a:pt x="67" y="458"/>
                    <a:pt x="68" y="455"/>
                  </a:cubicBezTo>
                  <a:cubicBezTo>
                    <a:pt x="69" y="453"/>
                    <a:pt x="70" y="451"/>
                    <a:pt x="72" y="449"/>
                  </a:cubicBezTo>
                  <a:cubicBezTo>
                    <a:pt x="79" y="438"/>
                    <a:pt x="90" y="430"/>
                    <a:pt x="101" y="421"/>
                  </a:cubicBezTo>
                  <a:cubicBezTo>
                    <a:pt x="104" y="418"/>
                    <a:pt x="108" y="416"/>
                    <a:pt x="111" y="413"/>
                  </a:cubicBezTo>
                  <a:cubicBezTo>
                    <a:pt x="121" y="400"/>
                    <a:pt x="129" y="385"/>
                    <a:pt x="137" y="371"/>
                  </a:cubicBezTo>
                  <a:cubicBezTo>
                    <a:pt x="139" y="366"/>
                    <a:pt x="142" y="361"/>
                    <a:pt x="144" y="357"/>
                  </a:cubicBezTo>
                  <a:cubicBezTo>
                    <a:pt x="146" y="337"/>
                    <a:pt x="151" y="321"/>
                    <a:pt x="159" y="308"/>
                  </a:cubicBezTo>
                  <a:cubicBezTo>
                    <a:pt x="162" y="303"/>
                    <a:pt x="165" y="299"/>
                    <a:pt x="168" y="294"/>
                  </a:cubicBezTo>
                  <a:cubicBezTo>
                    <a:pt x="170" y="287"/>
                    <a:pt x="174" y="281"/>
                    <a:pt x="179" y="275"/>
                  </a:cubicBezTo>
                  <a:cubicBezTo>
                    <a:pt x="181" y="273"/>
                    <a:pt x="182" y="271"/>
                    <a:pt x="184" y="269"/>
                  </a:cubicBezTo>
                  <a:cubicBezTo>
                    <a:pt x="199" y="249"/>
                    <a:pt x="207" y="226"/>
                    <a:pt x="226" y="210"/>
                  </a:cubicBezTo>
                  <a:cubicBezTo>
                    <a:pt x="226" y="206"/>
                    <a:pt x="226" y="198"/>
                    <a:pt x="226" y="194"/>
                  </a:cubicBezTo>
                  <a:cubicBezTo>
                    <a:pt x="225" y="192"/>
                    <a:pt x="225" y="189"/>
                    <a:pt x="226" y="187"/>
                  </a:cubicBezTo>
                  <a:cubicBezTo>
                    <a:pt x="226" y="171"/>
                    <a:pt x="238" y="156"/>
                    <a:pt x="245" y="145"/>
                  </a:cubicBezTo>
                  <a:cubicBezTo>
                    <a:pt x="246" y="142"/>
                    <a:pt x="247" y="139"/>
                    <a:pt x="249" y="137"/>
                  </a:cubicBezTo>
                  <a:cubicBezTo>
                    <a:pt x="255" y="125"/>
                    <a:pt x="265" y="113"/>
                    <a:pt x="274" y="102"/>
                  </a:cubicBezTo>
                  <a:cubicBezTo>
                    <a:pt x="275" y="100"/>
                    <a:pt x="277" y="97"/>
                    <a:pt x="278" y="95"/>
                  </a:cubicBezTo>
                  <a:cubicBezTo>
                    <a:pt x="293" y="75"/>
                    <a:pt x="307" y="55"/>
                    <a:pt x="316" y="33"/>
                  </a:cubicBezTo>
                  <a:cubicBezTo>
                    <a:pt x="319" y="29"/>
                    <a:pt x="321" y="25"/>
                    <a:pt x="324" y="22"/>
                  </a:cubicBezTo>
                  <a:cubicBezTo>
                    <a:pt x="326" y="18"/>
                    <a:pt x="329" y="15"/>
                    <a:pt x="331" y="12"/>
                  </a:cubicBezTo>
                  <a:cubicBezTo>
                    <a:pt x="335" y="0"/>
                    <a:pt x="354" y="16"/>
                    <a:pt x="364" y="27"/>
                  </a:cubicBezTo>
                  <a:cubicBezTo>
                    <a:pt x="367" y="30"/>
                    <a:pt x="370" y="34"/>
                    <a:pt x="373" y="37"/>
                  </a:cubicBezTo>
                  <a:cubicBezTo>
                    <a:pt x="378" y="44"/>
                    <a:pt x="384" y="51"/>
                    <a:pt x="389" y="58"/>
                  </a:cubicBezTo>
                  <a:cubicBezTo>
                    <a:pt x="392" y="62"/>
                    <a:pt x="395" y="65"/>
                    <a:pt x="398" y="69"/>
                  </a:cubicBezTo>
                  <a:cubicBezTo>
                    <a:pt x="436" y="109"/>
                    <a:pt x="436" y="171"/>
                    <a:pt x="483" y="201"/>
                  </a:cubicBezTo>
                  <a:cubicBezTo>
                    <a:pt x="486" y="204"/>
                    <a:pt x="490" y="207"/>
                    <a:pt x="494" y="210"/>
                  </a:cubicBezTo>
                  <a:cubicBezTo>
                    <a:pt x="519" y="234"/>
                    <a:pt x="542" y="263"/>
                    <a:pt x="565" y="290"/>
                  </a:cubicBezTo>
                  <a:cubicBezTo>
                    <a:pt x="568" y="294"/>
                    <a:pt x="572" y="298"/>
                    <a:pt x="575" y="302"/>
                  </a:cubicBezTo>
                  <a:cubicBezTo>
                    <a:pt x="591" y="350"/>
                    <a:pt x="620" y="384"/>
                    <a:pt x="652" y="417"/>
                  </a:cubicBezTo>
                  <a:cubicBezTo>
                    <a:pt x="656" y="421"/>
                    <a:pt x="660" y="425"/>
                    <a:pt x="664" y="429"/>
                  </a:cubicBezTo>
                  <a:cubicBezTo>
                    <a:pt x="679" y="455"/>
                    <a:pt x="697" y="479"/>
                    <a:pt x="715" y="502"/>
                  </a:cubicBezTo>
                  <a:cubicBezTo>
                    <a:pt x="717" y="505"/>
                    <a:pt x="719" y="507"/>
                    <a:pt x="721" y="509"/>
                  </a:cubicBezTo>
                  <a:cubicBezTo>
                    <a:pt x="724" y="512"/>
                    <a:pt x="728" y="515"/>
                    <a:pt x="731" y="519"/>
                  </a:cubicBezTo>
                  <a:cubicBezTo>
                    <a:pt x="733" y="521"/>
                    <a:pt x="734" y="522"/>
                    <a:pt x="736" y="524"/>
                  </a:cubicBezTo>
                  <a:cubicBezTo>
                    <a:pt x="743" y="534"/>
                    <a:pt x="751" y="543"/>
                    <a:pt x="759" y="552"/>
                  </a:cubicBezTo>
                  <a:cubicBezTo>
                    <a:pt x="760" y="554"/>
                    <a:pt x="762" y="556"/>
                    <a:pt x="764" y="558"/>
                  </a:cubicBezTo>
                  <a:cubicBezTo>
                    <a:pt x="764" y="560"/>
                    <a:pt x="766" y="562"/>
                    <a:pt x="767" y="564"/>
                  </a:cubicBezTo>
                  <a:cubicBezTo>
                    <a:pt x="768" y="566"/>
                    <a:pt x="770" y="568"/>
                    <a:pt x="771" y="569"/>
                  </a:cubicBezTo>
                  <a:cubicBezTo>
                    <a:pt x="782" y="576"/>
                    <a:pt x="802" y="576"/>
                    <a:pt x="809" y="595"/>
                  </a:cubicBezTo>
                  <a:cubicBezTo>
                    <a:pt x="809" y="595"/>
                    <a:pt x="806" y="595"/>
                    <a:pt x="805" y="594"/>
                  </a:cubicBezTo>
                  <a:cubicBezTo>
                    <a:pt x="803" y="593"/>
                    <a:pt x="802" y="593"/>
                    <a:pt x="800" y="592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C2A42D03-B88B-40AE-B1CE-96C02E04A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122" y="3481798"/>
              <a:ext cx="1422233" cy="968011"/>
            </a:xfrm>
            <a:custGeom>
              <a:avLst/>
              <a:gdLst>
                <a:gd name="T0" fmla="*/ 590 w 623"/>
                <a:gd name="T1" fmla="*/ 361 h 424"/>
                <a:gd name="T2" fmla="*/ 585 w 623"/>
                <a:gd name="T3" fmla="*/ 368 h 424"/>
                <a:gd name="T4" fmla="*/ 584 w 623"/>
                <a:gd name="T5" fmla="*/ 376 h 424"/>
                <a:gd name="T6" fmla="*/ 580 w 623"/>
                <a:gd name="T7" fmla="*/ 397 h 424"/>
                <a:gd name="T8" fmla="*/ 494 w 623"/>
                <a:gd name="T9" fmla="*/ 354 h 424"/>
                <a:gd name="T10" fmla="*/ 486 w 623"/>
                <a:gd name="T11" fmla="*/ 357 h 424"/>
                <a:gd name="T12" fmla="*/ 478 w 623"/>
                <a:gd name="T13" fmla="*/ 361 h 424"/>
                <a:gd name="T14" fmla="*/ 473 w 623"/>
                <a:gd name="T15" fmla="*/ 365 h 424"/>
                <a:gd name="T16" fmla="*/ 468 w 623"/>
                <a:gd name="T17" fmla="*/ 369 h 424"/>
                <a:gd name="T18" fmla="*/ 424 w 623"/>
                <a:gd name="T19" fmla="*/ 401 h 424"/>
                <a:gd name="T20" fmla="*/ 414 w 623"/>
                <a:gd name="T21" fmla="*/ 363 h 424"/>
                <a:gd name="T22" fmla="*/ 406 w 623"/>
                <a:gd name="T23" fmla="*/ 363 h 424"/>
                <a:gd name="T24" fmla="*/ 374 w 623"/>
                <a:gd name="T25" fmla="*/ 374 h 424"/>
                <a:gd name="T26" fmla="*/ 346 w 623"/>
                <a:gd name="T27" fmla="*/ 368 h 424"/>
                <a:gd name="T28" fmla="*/ 338 w 623"/>
                <a:gd name="T29" fmla="*/ 367 h 424"/>
                <a:gd name="T30" fmla="*/ 332 w 623"/>
                <a:gd name="T31" fmla="*/ 366 h 424"/>
                <a:gd name="T32" fmla="*/ 327 w 623"/>
                <a:gd name="T33" fmla="*/ 367 h 424"/>
                <a:gd name="T34" fmla="*/ 280 w 623"/>
                <a:gd name="T35" fmla="*/ 405 h 424"/>
                <a:gd name="T36" fmla="*/ 258 w 623"/>
                <a:gd name="T37" fmla="*/ 380 h 424"/>
                <a:gd name="T38" fmla="*/ 254 w 623"/>
                <a:gd name="T39" fmla="*/ 376 h 424"/>
                <a:gd name="T40" fmla="*/ 218 w 623"/>
                <a:gd name="T41" fmla="*/ 366 h 424"/>
                <a:gd name="T42" fmla="*/ 204 w 623"/>
                <a:gd name="T43" fmla="*/ 382 h 424"/>
                <a:gd name="T44" fmla="*/ 201 w 623"/>
                <a:gd name="T45" fmla="*/ 389 h 424"/>
                <a:gd name="T46" fmla="*/ 172 w 623"/>
                <a:gd name="T47" fmla="*/ 394 h 424"/>
                <a:gd name="T48" fmla="*/ 166 w 623"/>
                <a:gd name="T49" fmla="*/ 388 h 424"/>
                <a:gd name="T50" fmla="*/ 161 w 623"/>
                <a:gd name="T51" fmla="*/ 384 h 424"/>
                <a:gd name="T52" fmla="*/ 156 w 623"/>
                <a:gd name="T53" fmla="*/ 379 h 424"/>
                <a:gd name="T54" fmla="*/ 121 w 623"/>
                <a:gd name="T55" fmla="*/ 354 h 424"/>
                <a:gd name="T56" fmla="*/ 66 w 623"/>
                <a:gd name="T57" fmla="*/ 398 h 424"/>
                <a:gd name="T58" fmla="*/ 60 w 623"/>
                <a:gd name="T59" fmla="*/ 403 h 424"/>
                <a:gd name="T60" fmla="*/ 8 w 623"/>
                <a:gd name="T61" fmla="*/ 405 h 424"/>
                <a:gd name="T62" fmla="*/ 0 w 623"/>
                <a:gd name="T63" fmla="*/ 417 h 424"/>
                <a:gd name="T64" fmla="*/ 64 w 623"/>
                <a:gd name="T65" fmla="*/ 303 h 424"/>
                <a:gd name="T66" fmla="*/ 69 w 623"/>
                <a:gd name="T67" fmla="*/ 292 h 424"/>
                <a:gd name="T68" fmla="*/ 72 w 623"/>
                <a:gd name="T69" fmla="*/ 282 h 424"/>
                <a:gd name="T70" fmla="*/ 76 w 623"/>
                <a:gd name="T71" fmla="*/ 269 h 424"/>
                <a:gd name="T72" fmla="*/ 82 w 623"/>
                <a:gd name="T73" fmla="*/ 243 h 424"/>
                <a:gd name="T74" fmla="*/ 92 w 623"/>
                <a:gd name="T75" fmla="*/ 234 h 424"/>
                <a:gd name="T76" fmla="*/ 182 w 623"/>
                <a:gd name="T77" fmla="*/ 123 h 424"/>
                <a:gd name="T78" fmla="*/ 192 w 623"/>
                <a:gd name="T79" fmla="*/ 113 h 424"/>
                <a:gd name="T80" fmla="*/ 245 w 623"/>
                <a:gd name="T81" fmla="*/ 64 h 424"/>
                <a:gd name="T82" fmla="*/ 255 w 623"/>
                <a:gd name="T83" fmla="*/ 53 h 424"/>
                <a:gd name="T84" fmla="*/ 264 w 623"/>
                <a:gd name="T85" fmla="*/ 42 h 424"/>
                <a:gd name="T86" fmla="*/ 274 w 623"/>
                <a:gd name="T87" fmla="*/ 30 h 424"/>
                <a:gd name="T88" fmla="*/ 344 w 623"/>
                <a:gd name="T89" fmla="*/ 11 h 424"/>
                <a:gd name="T90" fmla="*/ 356 w 623"/>
                <a:gd name="T91" fmla="*/ 17 h 424"/>
                <a:gd name="T92" fmla="*/ 432 w 623"/>
                <a:gd name="T93" fmla="*/ 146 h 424"/>
                <a:gd name="T94" fmla="*/ 439 w 623"/>
                <a:gd name="T95" fmla="*/ 156 h 424"/>
                <a:gd name="T96" fmla="*/ 446 w 623"/>
                <a:gd name="T97" fmla="*/ 166 h 424"/>
                <a:gd name="T98" fmla="*/ 453 w 623"/>
                <a:gd name="T99" fmla="*/ 177 h 424"/>
                <a:gd name="T100" fmla="*/ 462 w 623"/>
                <a:gd name="T101" fmla="*/ 190 h 424"/>
                <a:gd name="T102" fmla="*/ 483 w 623"/>
                <a:gd name="T103" fmla="*/ 216 h 424"/>
                <a:gd name="T104" fmla="*/ 495 w 623"/>
                <a:gd name="T105" fmla="*/ 228 h 424"/>
                <a:gd name="T106" fmla="*/ 543 w 623"/>
                <a:gd name="T107" fmla="*/ 265 h 424"/>
                <a:gd name="T108" fmla="*/ 552 w 623"/>
                <a:gd name="T109" fmla="*/ 273 h 424"/>
                <a:gd name="T110" fmla="*/ 561 w 623"/>
                <a:gd name="T111" fmla="*/ 283 h 424"/>
                <a:gd name="T112" fmla="*/ 572 w 623"/>
                <a:gd name="T113" fmla="*/ 292 h 424"/>
                <a:gd name="T114" fmla="*/ 577 w 623"/>
                <a:gd name="T115" fmla="*/ 297 h 424"/>
                <a:gd name="T116" fmla="*/ 582 w 623"/>
                <a:gd name="T117" fmla="*/ 302 h 424"/>
                <a:gd name="T118" fmla="*/ 619 w 623"/>
                <a:gd name="T119" fmla="*/ 350 h 424"/>
                <a:gd name="T120" fmla="*/ 595 w 623"/>
                <a:gd name="T121" fmla="*/ 359 h 424"/>
                <a:gd name="T122" fmla="*/ 590 w 623"/>
                <a:gd name="T123" fmla="*/ 361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3" h="424">
                  <a:moveTo>
                    <a:pt x="590" y="361"/>
                  </a:moveTo>
                  <a:cubicBezTo>
                    <a:pt x="588" y="363"/>
                    <a:pt x="586" y="365"/>
                    <a:pt x="585" y="368"/>
                  </a:cubicBezTo>
                  <a:cubicBezTo>
                    <a:pt x="584" y="370"/>
                    <a:pt x="584" y="373"/>
                    <a:pt x="584" y="376"/>
                  </a:cubicBezTo>
                  <a:cubicBezTo>
                    <a:pt x="583" y="387"/>
                    <a:pt x="588" y="397"/>
                    <a:pt x="580" y="397"/>
                  </a:cubicBezTo>
                  <a:cubicBezTo>
                    <a:pt x="545" y="405"/>
                    <a:pt x="533" y="350"/>
                    <a:pt x="494" y="354"/>
                  </a:cubicBezTo>
                  <a:cubicBezTo>
                    <a:pt x="491" y="355"/>
                    <a:pt x="488" y="356"/>
                    <a:pt x="486" y="357"/>
                  </a:cubicBezTo>
                  <a:cubicBezTo>
                    <a:pt x="483" y="358"/>
                    <a:pt x="481" y="359"/>
                    <a:pt x="478" y="361"/>
                  </a:cubicBezTo>
                  <a:cubicBezTo>
                    <a:pt x="476" y="363"/>
                    <a:pt x="475" y="364"/>
                    <a:pt x="473" y="365"/>
                  </a:cubicBezTo>
                  <a:cubicBezTo>
                    <a:pt x="471" y="366"/>
                    <a:pt x="470" y="368"/>
                    <a:pt x="468" y="369"/>
                  </a:cubicBezTo>
                  <a:cubicBezTo>
                    <a:pt x="455" y="382"/>
                    <a:pt x="440" y="424"/>
                    <a:pt x="424" y="401"/>
                  </a:cubicBezTo>
                  <a:cubicBezTo>
                    <a:pt x="416" y="393"/>
                    <a:pt x="444" y="358"/>
                    <a:pt x="414" y="363"/>
                  </a:cubicBezTo>
                  <a:cubicBezTo>
                    <a:pt x="411" y="363"/>
                    <a:pt x="409" y="363"/>
                    <a:pt x="406" y="363"/>
                  </a:cubicBezTo>
                  <a:cubicBezTo>
                    <a:pt x="395" y="364"/>
                    <a:pt x="383" y="369"/>
                    <a:pt x="374" y="374"/>
                  </a:cubicBezTo>
                  <a:cubicBezTo>
                    <a:pt x="366" y="378"/>
                    <a:pt x="358" y="370"/>
                    <a:pt x="346" y="368"/>
                  </a:cubicBezTo>
                  <a:cubicBezTo>
                    <a:pt x="343" y="367"/>
                    <a:pt x="341" y="367"/>
                    <a:pt x="338" y="367"/>
                  </a:cubicBezTo>
                  <a:cubicBezTo>
                    <a:pt x="336" y="366"/>
                    <a:pt x="334" y="366"/>
                    <a:pt x="332" y="366"/>
                  </a:cubicBezTo>
                  <a:cubicBezTo>
                    <a:pt x="331" y="366"/>
                    <a:pt x="329" y="366"/>
                    <a:pt x="327" y="367"/>
                  </a:cubicBezTo>
                  <a:cubicBezTo>
                    <a:pt x="307" y="374"/>
                    <a:pt x="296" y="393"/>
                    <a:pt x="280" y="405"/>
                  </a:cubicBezTo>
                  <a:cubicBezTo>
                    <a:pt x="261" y="413"/>
                    <a:pt x="265" y="397"/>
                    <a:pt x="258" y="380"/>
                  </a:cubicBezTo>
                  <a:cubicBezTo>
                    <a:pt x="257" y="378"/>
                    <a:pt x="255" y="377"/>
                    <a:pt x="254" y="376"/>
                  </a:cubicBezTo>
                  <a:cubicBezTo>
                    <a:pt x="244" y="368"/>
                    <a:pt x="230" y="366"/>
                    <a:pt x="218" y="366"/>
                  </a:cubicBezTo>
                  <a:cubicBezTo>
                    <a:pt x="210" y="368"/>
                    <a:pt x="207" y="375"/>
                    <a:pt x="204" y="382"/>
                  </a:cubicBezTo>
                  <a:cubicBezTo>
                    <a:pt x="203" y="384"/>
                    <a:pt x="202" y="387"/>
                    <a:pt x="201" y="389"/>
                  </a:cubicBezTo>
                  <a:cubicBezTo>
                    <a:pt x="195" y="401"/>
                    <a:pt x="183" y="401"/>
                    <a:pt x="172" y="394"/>
                  </a:cubicBezTo>
                  <a:cubicBezTo>
                    <a:pt x="170" y="392"/>
                    <a:pt x="168" y="390"/>
                    <a:pt x="166" y="388"/>
                  </a:cubicBezTo>
                  <a:cubicBezTo>
                    <a:pt x="164" y="387"/>
                    <a:pt x="163" y="385"/>
                    <a:pt x="161" y="384"/>
                  </a:cubicBezTo>
                  <a:cubicBezTo>
                    <a:pt x="159" y="382"/>
                    <a:pt x="158" y="381"/>
                    <a:pt x="156" y="379"/>
                  </a:cubicBezTo>
                  <a:cubicBezTo>
                    <a:pt x="144" y="366"/>
                    <a:pt x="132" y="358"/>
                    <a:pt x="121" y="354"/>
                  </a:cubicBezTo>
                  <a:cubicBezTo>
                    <a:pt x="94" y="343"/>
                    <a:pt x="74" y="374"/>
                    <a:pt x="66" y="398"/>
                  </a:cubicBezTo>
                  <a:cubicBezTo>
                    <a:pt x="64" y="400"/>
                    <a:pt x="62" y="402"/>
                    <a:pt x="60" y="403"/>
                  </a:cubicBezTo>
                  <a:cubicBezTo>
                    <a:pt x="48" y="413"/>
                    <a:pt x="33" y="417"/>
                    <a:pt x="8" y="405"/>
                  </a:cubicBezTo>
                  <a:cubicBezTo>
                    <a:pt x="8" y="405"/>
                    <a:pt x="4" y="413"/>
                    <a:pt x="0" y="417"/>
                  </a:cubicBezTo>
                  <a:cubicBezTo>
                    <a:pt x="39" y="389"/>
                    <a:pt x="43" y="343"/>
                    <a:pt x="64" y="303"/>
                  </a:cubicBezTo>
                  <a:cubicBezTo>
                    <a:pt x="65" y="300"/>
                    <a:pt x="67" y="296"/>
                    <a:pt x="69" y="292"/>
                  </a:cubicBezTo>
                  <a:cubicBezTo>
                    <a:pt x="70" y="289"/>
                    <a:pt x="71" y="285"/>
                    <a:pt x="72" y="282"/>
                  </a:cubicBezTo>
                  <a:cubicBezTo>
                    <a:pt x="74" y="277"/>
                    <a:pt x="75" y="273"/>
                    <a:pt x="76" y="269"/>
                  </a:cubicBezTo>
                  <a:cubicBezTo>
                    <a:pt x="79" y="260"/>
                    <a:pt x="81" y="252"/>
                    <a:pt x="82" y="243"/>
                  </a:cubicBezTo>
                  <a:cubicBezTo>
                    <a:pt x="85" y="239"/>
                    <a:pt x="88" y="236"/>
                    <a:pt x="92" y="234"/>
                  </a:cubicBezTo>
                  <a:cubicBezTo>
                    <a:pt x="140" y="210"/>
                    <a:pt x="148" y="156"/>
                    <a:pt x="182" y="123"/>
                  </a:cubicBezTo>
                  <a:cubicBezTo>
                    <a:pt x="185" y="119"/>
                    <a:pt x="188" y="116"/>
                    <a:pt x="192" y="113"/>
                  </a:cubicBezTo>
                  <a:cubicBezTo>
                    <a:pt x="213" y="99"/>
                    <a:pt x="229" y="82"/>
                    <a:pt x="245" y="64"/>
                  </a:cubicBezTo>
                  <a:cubicBezTo>
                    <a:pt x="248" y="61"/>
                    <a:pt x="251" y="57"/>
                    <a:pt x="255" y="53"/>
                  </a:cubicBezTo>
                  <a:cubicBezTo>
                    <a:pt x="258" y="50"/>
                    <a:pt x="261" y="46"/>
                    <a:pt x="264" y="42"/>
                  </a:cubicBezTo>
                  <a:cubicBezTo>
                    <a:pt x="267" y="38"/>
                    <a:pt x="270" y="34"/>
                    <a:pt x="274" y="30"/>
                  </a:cubicBezTo>
                  <a:cubicBezTo>
                    <a:pt x="287" y="8"/>
                    <a:pt x="319" y="0"/>
                    <a:pt x="344" y="11"/>
                  </a:cubicBezTo>
                  <a:cubicBezTo>
                    <a:pt x="348" y="12"/>
                    <a:pt x="352" y="15"/>
                    <a:pt x="356" y="17"/>
                  </a:cubicBezTo>
                  <a:cubicBezTo>
                    <a:pt x="393" y="51"/>
                    <a:pt x="401" y="105"/>
                    <a:pt x="432" y="146"/>
                  </a:cubicBezTo>
                  <a:cubicBezTo>
                    <a:pt x="435" y="150"/>
                    <a:pt x="437" y="153"/>
                    <a:pt x="439" y="156"/>
                  </a:cubicBezTo>
                  <a:cubicBezTo>
                    <a:pt x="441" y="159"/>
                    <a:pt x="444" y="163"/>
                    <a:pt x="446" y="166"/>
                  </a:cubicBezTo>
                  <a:cubicBezTo>
                    <a:pt x="448" y="170"/>
                    <a:pt x="450" y="174"/>
                    <a:pt x="453" y="177"/>
                  </a:cubicBezTo>
                  <a:cubicBezTo>
                    <a:pt x="456" y="182"/>
                    <a:pt x="459" y="186"/>
                    <a:pt x="462" y="190"/>
                  </a:cubicBezTo>
                  <a:cubicBezTo>
                    <a:pt x="468" y="200"/>
                    <a:pt x="476" y="208"/>
                    <a:pt x="483" y="216"/>
                  </a:cubicBezTo>
                  <a:cubicBezTo>
                    <a:pt x="487" y="220"/>
                    <a:pt x="491" y="224"/>
                    <a:pt x="495" y="228"/>
                  </a:cubicBezTo>
                  <a:cubicBezTo>
                    <a:pt x="509" y="241"/>
                    <a:pt x="527" y="252"/>
                    <a:pt x="543" y="265"/>
                  </a:cubicBezTo>
                  <a:cubicBezTo>
                    <a:pt x="546" y="268"/>
                    <a:pt x="549" y="270"/>
                    <a:pt x="552" y="273"/>
                  </a:cubicBezTo>
                  <a:cubicBezTo>
                    <a:pt x="555" y="277"/>
                    <a:pt x="558" y="280"/>
                    <a:pt x="561" y="283"/>
                  </a:cubicBezTo>
                  <a:cubicBezTo>
                    <a:pt x="565" y="286"/>
                    <a:pt x="569" y="289"/>
                    <a:pt x="572" y="292"/>
                  </a:cubicBezTo>
                  <a:cubicBezTo>
                    <a:pt x="574" y="294"/>
                    <a:pt x="575" y="295"/>
                    <a:pt x="577" y="297"/>
                  </a:cubicBezTo>
                  <a:cubicBezTo>
                    <a:pt x="578" y="299"/>
                    <a:pt x="580" y="300"/>
                    <a:pt x="582" y="302"/>
                  </a:cubicBezTo>
                  <a:cubicBezTo>
                    <a:pt x="595" y="315"/>
                    <a:pt x="615" y="331"/>
                    <a:pt x="619" y="350"/>
                  </a:cubicBezTo>
                  <a:cubicBezTo>
                    <a:pt x="623" y="370"/>
                    <a:pt x="603" y="354"/>
                    <a:pt x="595" y="359"/>
                  </a:cubicBezTo>
                  <a:cubicBezTo>
                    <a:pt x="594" y="360"/>
                    <a:pt x="592" y="360"/>
                    <a:pt x="590" y="361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CCD9385-BEB1-4E4B-A4AA-CC2EFE12C45E}"/>
                </a:ext>
              </a:extLst>
            </p:cNvPr>
            <p:cNvGrpSpPr/>
            <p:nvPr/>
          </p:nvGrpSpPr>
          <p:grpSpPr>
            <a:xfrm flipH="1">
              <a:off x="2042266" y="4320713"/>
              <a:ext cx="2307781" cy="2524372"/>
              <a:chOff x="770468" y="2760812"/>
              <a:chExt cx="2307781" cy="2524372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FA66B9E-1EEE-4A21-8E8F-3FE56B8D3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68" y="2827965"/>
                <a:ext cx="2307781" cy="2457219"/>
              </a:xfrm>
              <a:custGeom>
                <a:avLst/>
                <a:gdLst>
                  <a:gd name="connsiteX0" fmla="*/ 628793 w 2307781"/>
                  <a:gd name="connsiteY0" fmla="*/ 0 h 2457219"/>
                  <a:gd name="connsiteX1" fmla="*/ 713313 w 2307781"/>
                  <a:gd name="connsiteY1" fmla="*/ 107432 h 2457219"/>
                  <a:gd name="connsiteX2" fmla="*/ 720166 w 2307781"/>
                  <a:gd name="connsiteY2" fmla="*/ 125718 h 2457219"/>
                  <a:gd name="connsiteX3" fmla="*/ 747578 w 2307781"/>
                  <a:gd name="connsiteY3" fmla="*/ 176006 h 2457219"/>
                  <a:gd name="connsiteX4" fmla="*/ 752147 w 2307781"/>
                  <a:gd name="connsiteY4" fmla="*/ 192006 h 2457219"/>
                  <a:gd name="connsiteX5" fmla="*/ 772705 w 2307781"/>
                  <a:gd name="connsiteY5" fmla="*/ 249151 h 2457219"/>
                  <a:gd name="connsiteX6" fmla="*/ 781843 w 2307781"/>
                  <a:gd name="connsiteY6" fmla="*/ 281152 h 2457219"/>
                  <a:gd name="connsiteX7" fmla="*/ 875501 w 2307781"/>
                  <a:gd name="connsiteY7" fmla="*/ 386298 h 2457219"/>
                  <a:gd name="connsiteX8" fmla="*/ 898344 w 2307781"/>
                  <a:gd name="connsiteY8" fmla="*/ 411441 h 2457219"/>
                  <a:gd name="connsiteX9" fmla="*/ 1053679 w 2307781"/>
                  <a:gd name="connsiteY9" fmla="*/ 612591 h 2457219"/>
                  <a:gd name="connsiteX10" fmla="*/ 1062817 w 2307781"/>
                  <a:gd name="connsiteY10" fmla="*/ 628591 h 2457219"/>
                  <a:gd name="connsiteX11" fmla="*/ 1106219 w 2307781"/>
                  <a:gd name="connsiteY11" fmla="*/ 683450 h 2457219"/>
                  <a:gd name="connsiteX12" fmla="*/ 1115356 w 2307781"/>
                  <a:gd name="connsiteY12" fmla="*/ 699450 h 2457219"/>
                  <a:gd name="connsiteX13" fmla="*/ 1172465 w 2307781"/>
                  <a:gd name="connsiteY13" fmla="*/ 774881 h 2457219"/>
                  <a:gd name="connsiteX14" fmla="*/ 1179318 w 2307781"/>
                  <a:gd name="connsiteY14" fmla="*/ 790882 h 2457219"/>
                  <a:gd name="connsiteX15" fmla="*/ 1195308 w 2307781"/>
                  <a:gd name="connsiteY15" fmla="*/ 827454 h 2457219"/>
                  <a:gd name="connsiteX16" fmla="*/ 1202161 w 2307781"/>
                  <a:gd name="connsiteY16" fmla="*/ 845741 h 2457219"/>
                  <a:gd name="connsiteX17" fmla="*/ 1206730 w 2307781"/>
                  <a:gd name="connsiteY17" fmla="*/ 864027 h 2457219"/>
                  <a:gd name="connsiteX18" fmla="*/ 1215867 w 2307781"/>
                  <a:gd name="connsiteY18" fmla="*/ 880027 h 2457219"/>
                  <a:gd name="connsiteX19" fmla="*/ 1259270 w 2307781"/>
                  <a:gd name="connsiteY19" fmla="*/ 905171 h 2457219"/>
                  <a:gd name="connsiteX20" fmla="*/ 1272976 w 2307781"/>
                  <a:gd name="connsiteY20" fmla="*/ 921172 h 2457219"/>
                  <a:gd name="connsiteX21" fmla="*/ 1279829 w 2307781"/>
                  <a:gd name="connsiteY21" fmla="*/ 944029 h 2457219"/>
                  <a:gd name="connsiteX22" fmla="*/ 1284397 w 2307781"/>
                  <a:gd name="connsiteY22" fmla="*/ 964601 h 2457219"/>
                  <a:gd name="connsiteX23" fmla="*/ 1288966 w 2307781"/>
                  <a:gd name="connsiteY23" fmla="*/ 982888 h 2457219"/>
                  <a:gd name="connsiteX24" fmla="*/ 1293535 w 2307781"/>
                  <a:gd name="connsiteY24" fmla="*/ 998888 h 2457219"/>
                  <a:gd name="connsiteX25" fmla="*/ 1300388 w 2307781"/>
                  <a:gd name="connsiteY25" fmla="*/ 1017174 h 2457219"/>
                  <a:gd name="connsiteX26" fmla="*/ 1307241 w 2307781"/>
                  <a:gd name="connsiteY26" fmla="*/ 1037747 h 2457219"/>
                  <a:gd name="connsiteX27" fmla="*/ 1316378 w 2307781"/>
                  <a:gd name="connsiteY27" fmla="*/ 1046890 h 2457219"/>
                  <a:gd name="connsiteX28" fmla="*/ 1327800 w 2307781"/>
                  <a:gd name="connsiteY28" fmla="*/ 1058319 h 2457219"/>
                  <a:gd name="connsiteX29" fmla="*/ 1339222 w 2307781"/>
                  <a:gd name="connsiteY29" fmla="*/ 1067462 h 2457219"/>
                  <a:gd name="connsiteX30" fmla="*/ 1348359 w 2307781"/>
                  <a:gd name="connsiteY30" fmla="*/ 1076605 h 2457219"/>
                  <a:gd name="connsiteX31" fmla="*/ 1378055 w 2307781"/>
                  <a:gd name="connsiteY31" fmla="*/ 1099463 h 2457219"/>
                  <a:gd name="connsiteX32" fmla="*/ 1444301 w 2307781"/>
                  <a:gd name="connsiteY32" fmla="*/ 1181751 h 2457219"/>
                  <a:gd name="connsiteX33" fmla="*/ 1455723 w 2307781"/>
                  <a:gd name="connsiteY33" fmla="*/ 1216038 h 2457219"/>
                  <a:gd name="connsiteX34" fmla="*/ 1473997 w 2307781"/>
                  <a:gd name="connsiteY34" fmla="*/ 1291469 h 2457219"/>
                  <a:gd name="connsiteX35" fmla="*/ 1487704 w 2307781"/>
                  <a:gd name="connsiteY35" fmla="*/ 1325755 h 2457219"/>
                  <a:gd name="connsiteX36" fmla="*/ 1615626 w 2307781"/>
                  <a:gd name="connsiteY36" fmla="*/ 1451474 h 2457219"/>
                  <a:gd name="connsiteX37" fmla="*/ 1636186 w 2307781"/>
                  <a:gd name="connsiteY37" fmla="*/ 1478903 h 2457219"/>
                  <a:gd name="connsiteX38" fmla="*/ 1656745 w 2307781"/>
                  <a:gd name="connsiteY38" fmla="*/ 1508618 h 2457219"/>
                  <a:gd name="connsiteX39" fmla="*/ 1681872 w 2307781"/>
                  <a:gd name="connsiteY39" fmla="*/ 1540619 h 2457219"/>
                  <a:gd name="connsiteX40" fmla="*/ 1828070 w 2307781"/>
                  <a:gd name="connsiteY40" fmla="*/ 1750912 h 2457219"/>
                  <a:gd name="connsiteX41" fmla="*/ 1825786 w 2307781"/>
                  <a:gd name="connsiteY41" fmla="*/ 1789770 h 2457219"/>
                  <a:gd name="connsiteX42" fmla="*/ 1871472 w 2307781"/>
                  <a:gd name="connsiteY42" fmla="*/ 1860629 h 2457219"/>
                  <a:gd name="connsiteX43" fmla="*/ 1894316 w 2307781"/>
                  <a:gd name="connsiteY43" fmla="*/ 1876630 h 2457219"/>
                  <a:gd name="connsiteX44" fmla="*/ 2141024 w 2307781"/>
                  <a:gd name="connsiteY44" fmla="*/ 2244641 h 2457219"/>
                  <a:gd name="connsiteX45" fmla="*/ 2161583 w 2307781"/>
                  <a:gd name="connsiteY45" fmla="*/ 2274356 h 2457219"/>
                  <a:gd name="connsiteX46" fmla="*/ 2188995 w 2307781"/>
                  <a:gd name="connsiteY46" fmla="*/ 2304072 h 2457219"/>
                  <a:gd name="connsiteX47" fmla="*/ 2307781 w 2307781"/>
                  <a:gd name="connsiteY47" fmla="*/ 2452648 h 2457219"/>
                  <a:gd name="connsiteX48" fmla="*/ 2031376 w 2307781"/>
                  <a:gd name="connsiteY48" fmla="*/ 2457219 h 2457219"/>
                  <a:gd name="connsiteX49" fmla="*/ 2008533 w 2307781"/>
                  <a:gd name="connsiteY49" fmla="*/ 2457219 h 2457219"/>
                  <a:gd name="connsiteX50" fmla="*/ 0 w 2307781"/>
                  <a:gd name="connsiteY50" fmla="*/ 2457219 h 2457219"/>
                  <a:gd name="connsiteX51" fmla="*/ 0 w 2307781"/>
                  <a:gd name="connsiteY51" fmla="*/ 1026458 h 2457219"/>
                  <a:gd name="connsiteX52" fmla="*/ 7452 w 2307781"/>
                  <a:gd name="connsiteY52" fmla="*/ 1049175 h 2457219"/>
                  <a:gd name="connsiteX53" fmla="*/ 12021 w 2307781"/>
                  <a:gd name="connsiteY53" fmla="*/ 998888 h 2457219"/>
                  <a:gd name="connsiteX54" fmla="*/ 21159 w 2307781"/>
                  <a:gd name="connsiteY54" fmla="*/ 971459 h 2457219"/>
                  <a:gd name="connsiteX55" fmla="*/ 44001 w 2307781"/>
                  <a:gd name="connsiteY55" fmla="*/ 914314 h 2457219"/>
                  <a:gd name="connsiteX56" fmla="*/ 50855 w 2307781"/>
                  <a:gd name="connsiteY56" fmla="*/ 902885 h 2457219"/>
                  <a:gd name="connsiteX57" fmla="*/ 80551 w 2307781"/>
                  <a:gd name="connsiteY57" fmla="*/ 827454 h 2457219"/>
                  <a:gd name="connsiteX58" fmla="*/ 89689 w 2307781"/>
                  <a:gd name="connsiteY58" fmla="*/ 809168 h 2457219"/>
                  <a:gd name="connsiteX59" fmla="*/ 199337 w 2307781"/>
                  <a:gd name="connsiteY59" fmla="*/ 676593 h 2457219"/>
                  <a:gd name="connsiteX60" fmla="*/ 208474 w 2307781"/>
                  <a:gd name="connsiteY60" fmla="*/ 660592 h 2457219"/>
                  <a:gd name="connsiteX61" fmla="*/ 217611 w 2307781"/>
                  <a:gd name="connsiteY61" fmla="*/ 646877 h 2457219"/>
                  <a:gd name="connsiteX62" fmla="*/ 229033 w 2307781"/>
                  <a:gd name="connsiteY62" fmla="*/ 630877 h 2457219"/>
                  <a:gd name="connsiteX63" fmla="*/ 516859 w 2307781"/>
                  <a:gd name="connsiteY63" fmla="*/ 141719 h 2457219"/>
                  <a:gd name="connsiteX64" fmla="*/ 525997 w 2307781"/>
                  <a:gd name="connsiteY64" fmla="*/ 123433 h 2457219"/>
                  <a:gd name="connsiteX65" fmla="*/ 569399 w 2307781"/>
                  <a:gd name="connsiteY65" fmla="*/ 68574 h 2457219"/>
                  <a:gd name="connsiteX66" fmla="*/ 580821 w 2307781"/>
                  <a:gd name="connsiteY66" fmla="*/ 54859 h 2457219"/>
                  <a:gd name="connsiteX67" fmla="*/ 628793 w 2307781"/>
                  <a:gd name="connsiteY67" fmla="*/ 0 h 24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307781" h="2457219">
                    <a:moveTo>
                      <a:pt x="628793" y="0"/>
                    </a:moveTo>
                    <a:cubicBezTo>
                      <a:pt x="681332" y="0"/>
                      <a:pt x="681332" y="80003"/>
                      <a:pt x="713313" y="107432"/>
                    </a:cubicBezTo>
                    <a:cubicBezTo>
                      <a:pt x="715597" y="112004"/>
                      <a:pt x="717881" y="118861"/>
                      <a:pt x="720166" y="125718"/>
                    </a:cubicBezTo>
                    <a:cubicBezTo>
                      <a:pt x="727019" y="141719"/>
                      <a:pt x="736156" y="160005"/>
                      <a:pt x="747578" y="176006"/>
                    </a:cubicBezTo>
                    <a:cubicBezTo>
                      <a:pt x="749862" y="180577"/>
                      <a:pt x="752147" y="185149"/>
                      <a:pt x="752147" y="192006"/>
                    </a:cubicBezTo>
                    <a:cubicBezTo>
                      <a:pt x="761284" y="212578"/>
                      <a:pt x="765853" y="230864"/>
                      <a:pt x="772705" y="249151"/>
                    </a:cubicBezTo>
                    <a:cubicBezTo>
                      <a:pt x="777275" y="262865"/>
                      <a:pt x="779559" y="272009"/>
                      <a:pt x="781843" y="281152"/>
                    </a:cubicBezTo>
                    <a:cubicBezTo>
                      <a:pt x="813823" y="317724"/>
                      <a:pt x="845805" y="352011"/>
                      <a:pt x="875501" y="386298"/>
                    </a:cubicBezTo>
                    <a:cubicBezTo>
                      <a:pt x="884638" y="395441"/>
                      <a:pt x="891491" y="402298"/>
                      <a:pt x="898344" y="411441"/>
                    </a:cubicBezTo>
                    <a:cubicBezTo>
                      <a:pt x="957737" y="475443"/>
                      <a:pt x="1007993" y="541731"/>
                      <a:pt x="1053679" y="612591"/>
                    </a:cubicBezTo>
                    <a:cubicBezTo>
                      <a:pt x="1055963" y="617162"/>
                      <a:pt x="1060532" y="624019"/>
                      <a:pt x="1062817" y="628591"/>
                    </a:cubicBezTo>
                    <a:cubicBezTo>
                      <a:pt x="1078807" y="646877"/>
                      <a:pt x="1092513" y="665164"/>
                      <a:pt x="1106219" y="683450"/>
                    </a:cubicBezTo>
                    <a:cubicBezTo>
                      <a:pt x="1108503" y="688021"/>
                      <a:pt x="1113072" y="692593"/>
                      <a:pt x="1115356" y="699450"/>
                    </a:cubicBezTo>
                    <a:cubicBezTo>
                      <a:pt x="1138200" y="722308"/>
                      <a:pt x="1156474" y="747452"/>
                      <a:pt x="1172465" y="774881"/>
                    </a:cubicBezTo>
                    <a:cubicBezTo>
                      <a:pt x="1174749" y="779453"/>
                      <a:pt x="1177033" y="786310"/>
                      <a:pt x="1179318" y="790882"/>
                    </a:cubicBezTo>
                    <a:cubicBezTo>
                      <a:pt x="1188455" y="800025"/>
                      <a:pt x="1188455" y="816025"/>
                      <a:pt x="1195308" y="827454"/>
                    </a:cubicBezTo>
                    <a:cubicBezTo>
                      <a:pt x="1197593" y="832026"/>
                      <a:pt x="1199877" y="838883"/>
                      <a:pt x="1202161" y="845741"/>
                    </a:cubicBezTo>
                    <a:cubicBezTo>
                      <a:pt x="1202161" y="852598"/>
                      <a:pt x="1204446" y="857170"/>
                      <a:pt x="1206730" y="864027"/>
                    </a:cubicBezTo>
                    <a:cubicBezTo>
                      <a:pt x="1209014" y="870884"/>
                      <a:pt x="1211299" y="875456"/>
                      <a:pt x="1215867" y="880027"/>
                    </a:cubicBezTo>
                    <a:cubicBezTo>
                      <a:pt x="1225005" y="893742"/>
                      <a:pt x="1238711" y="902885"/>
                      <a:pt x="1259270" y="905171"/>
                    </a:cubicBezTo>
                    <a:cubicBezTo>
                      <a:pt x="1266123" y="909743"/>
                      <a:pt x="1270691" y="914314"/>
                      <a:pt x="1272976" y="921172"/>
                    </a:cubicBezTo>
                    <a:cubicBezTo>
                      <a:pt x="1277544" y="925743"/>
                      <a:pt x="1279829" y="934886"/>
                      <a:pt x="1279829" y="944029"/>
                    </a:cubicBezTo>
                    <a:cubicBezTo>
                      <a:pt x="1282113" y="950887"/>
                      <a:pt x="1282113" y="957744"/>
                      <a:pt x="1284397" y="964601"/>
                    </a:cubicBezTo>
                    <a:cubicBezTo>
                      <a:pt x="1284397" y="971459"/>
                      <a:pt x="1286682" y="976030"/>
                      <a:pt x="1288966" y="982888"/>
                    </a:cubicBezTo>
                    <a:cubicBezTo>
                      <a:pt x="1291250" y="987459"/>
                      <a:pt x="1293535" y="994317"/>
                      <a:pt x="1293535" y="998888"/>
                    </a:cubicBezTo>
                    <a:cubicBezTo>
                      <a:pt x="1295819" y="1005746"/>
                      <a:pt x="1298103" y="1012603"/>
                      <a:pt x="1300388" y="1017174"/>
                    </a:cubicBezTo>
                    <a:cubicBezTo>
                      <a:pt x="1302672" y="1024032"/>
                      <a:pt x="1304956" y="1030889"/>
                      <a:pt x="1307241" y="1037747"/>
                    </a:cubicBezTo>
                    <a:cubicBezTo>
                      <a:pt x="1309525" y="1040032"/>
                      <a:pt x="1314094" y="1044604"/>
                      <a:pt x="1316378" y="1046890"/>
                    </a:cubicBezTo>
                    <a:cubicBezTo>
                      <a:pt x="1320947" y="1051461"/>
                      <a:pt x="1323231" y="1056033"/>
                      <a:pt x="1327800" y="1058319"/>
                    </a:cubicBezTo>
                    <a:cubicBezTo>
                      <a:pt x="1330084" y="1060604"/>
                      <a:pt x="1334653" y="1065176"/>
                      <a:pt x="1339222" y="1067462"/>
                    </a:cubicBezTo>
                    <a:cubicBezTo>
                      <a:pt x="1341506" y="1069748"/>
                      <a:pt x="1346075" y="1072033"/>
                      <a:pt x="1348359" y="1076605"/>
                    </a:cubicBezTo>
                    <a:cubicBezTo>
                      <a:pt x="1359781" y="1083462"/>
                      <a:pt x="1368918" y="1092605"/>
                      <a:pt x="1378055" y="1099463"/>
                    </a:cubicBezTo>
                    <a:cubicBezTo>
                      <a:pt x="1400899" y="1129178"/>
                      <a:pt x="1428311" y="1145178"/>
                      <a:pt x="1444301" y="1181751"/>
                    </a:cubicBezTo>
                    <a:cubicBezTo>
                      <a:pt x="1448870" y="1193180"/>
                      <a:pt x="1453438" y="1204609"/>
                      <a:pt x="1455723" y="1216038"/>
                    </a:cubicBezTo>
                    <a:cubicBezTo>
                      <a:pt x="1460291" y="1243467"/>
                      <a:pt x="1467144" y="1266325"/>
                      <a:pt x="1473997" y="1291469"/>
                    </a:cubicBezTo>
                    <a:cubicBezTo>
                      <a:pt x="1478566" y="1302898"/>
                      <a:pt x="1480850" y="1314327"/>
                      <a:pt x="1487704" y="1325755"/>
                    </a:cubicBezTo>
                    <a:cubicBezTo>
                      <a:pt x="1537959" y="1366900"/>
                      <a:pt x="1579077" y="1408044"/>
                      <a:pt x="1615626" y="1451474"/>
                    </a:cubicBezTo>
                    <a:cubicBezTo>
                      <a:pt x="1622479" y="1460617"/>
                      <a:pt x="1629332" y="1469760"/>
                      <a:pt x="1636186" y="1478903"/>
                    </a:cubicBezTo>
                    <a:cubicBezTo>
                      <a:pt x="1643039" y="1488046"/>
                      <a:pt x="1649892" y="1497189"/>
                      <a:pt x="1656745" y="1508618"/>
                    </a:cubicBezTo>
                    <a:cubicBezTo>
                      <a:pt x="1663598" y="1520047"/>
                      <a:pt x="1672735" y="1529190"/>
                      <a:pt x="1681872" y="1540619"/>
                    </a:cubicBezTo>
                    <a:cubicBezTo>
                      <a:pt x="1745834" y="1618336"/>
                      <a:pt x="1850913" y="1680052"/>
                      <a:pt x="1828070" y="1750912"/>
                    </a:cubicBezTo>
                    <a:cubicBezTo>
                      <a:pt x="1825786" y="1764626"/>
                      <a:pt x="1823501" y="1776055"/>
                      <a:pt x="1825786" y="1789770"/>
                    </a:cubicBezTo>
                    <a:cubicBezTo>
                      <a:pt x="1832639" y="1821771"/>
                      <a:pt x="1850913" y="1842343"/>
                      <a:pt x="1871472" y="1860629"/>
                    </a:cubicBezTo>
                    <a:cubicBezTo>
                      <a:pt x="1880610" y="1865201"/>
                      <a:pt x="1887463" y="1872058"/>
                      <a:pt x="1894316" y="1876630"/>
                    </a:cubicBezTo>
                    <a:cubicBezTo>
                      <a:pt x="2067925" y="1929203"/>
                      <a:pt x="2077063" y="2105208"/>
                      <a:pt x="2141024" y="2244641"/>
                    </a:cubicBezTo>
                    <a:cubicBezTo>
                      <a:pt x="2147877" y="2256070"/>
                      <a:pt x="2154730" y="2265213"/>
                      <a:pt x="2161583" y="2274356"/>
                    </a:cubicBezTo>
                    <a:cubicBezTo>
                      <a:pt x="2170721" y="2285785"/>
                      <a:pt x="2179858" y="2294929"/>
                      <a:pt x="2188995" y="2304072"/>
                    </a:cubicBezTo>
                    <a:cubicBezTo>
                      <a:pt x="2232398" y="2349787"/>
                      <a:pt x="2273516" y="2400075"/>
                      <a:pt x="2307781" y="2452648"/>
                    </a:cubicBezTo>
                    <a:cubicBezTo>
                      <a:pt x="2218692" y="2452648"/>
                      <a:pt x="2120465" y="2452648"/>
                      <a:pt x="2031376" y="2457219"/>
                    </a:cubicBezTo>
                    <a:cubicBezTo>
                      <a:pt x="2024523" y="2457219"/>
                      <a:pt x="2015386" y="2457219"/>
                      <a:pt x="2008533" y="2457219"/>
                    </a:cubicBezTo>
                    <a:lnTo>
                      <a:pt x="0" y="2457219"/>
                    </a:lnTo>
                    <a:lnTo>
                      <a:pt x="0" y="1026458"/>
                    </a:lnTo>
                    <a:lnTo>
                      <a:pt x="7452" y="1049175"/>
                    </a:lnTo>
                    <a:cubicBezTo>
                      <a:pt x="7452" y="1030889"/>
                      <a:pt x="7452" y="1012603"/>
                      <a:pt x="12021" y="998888"/>
                    </a:cubicBezTo>
                    <a:cubicBezTo>
                      <a:pt x="14305" y="989745"/>
                      <a:pt x="18874" y="980602"/>
                      <a:pt x="21159" y="971459"/>
                    </a:cubicBezTo>
                    <a:cubicBezTo>
                      <a:pt x="28011" y="950887"/>
                      <a:pt x="37149" y="932600"/>
                      <a:pt x="44001" y="914314"/>
                    </a:cubicBezTo>
                    <a:cubicBezTo>
                      <a:pt x="46286" y="909743"/>
                      <a:pt x="48571" y="907457"/>
                      <a:pt x="50855" y="902885"/>
                    </a:cubicBezTo>
                    <a:cubicBezTo>
                      <a:pt x="57707" y="873170"/>
                      <a:pt x="66845" y="848026"/>
                      <a:pt x="80551" y="827454"/>
                    </a:cubicBezTo>
                    <a:cubicBezTo>
                      <a:pt x="82835" y="820597"/>
                      <a:pt x="87404" y="816025"/>
                      <a:pt x="89689" y="809168"/>
                    </a:cubicBezTo>
                    <a:cubicBezTo>
                      <a:pt x="121669" y="763452"/>
                      <a:pt x="167356" y="720022"/>
                      <a:pt x="199337" y="676593"/>
                    </a:cubicBezTo>
                    <a:cubicBezTo>
                      <a:pt x="203905" y="672021"/>
                      <a:pt x="206189" y="665164"/>
                      <a:pt x="208474" y="660592"/>
                    </a:cubicBezTo>
                    <a:cubicBezTo>
                      <a:pt x="210759" y="656020"/>
                      <a:pt x="215327" y="651449"/>
                      <a:pt x="217611" y="646877"/>
                    </a:cubicBezTo>
                    <a:cubicBezTo>
                      <a:pt x="222180" y="642306"/>
                      <a:pt x="226749" y="635448"/>
                      <a:pt x="229033" y="630877"/>
                    </a:cubicBezTo>
                    <a:cubicBezTo>
                      <a:pt x="334113" y="473158"/>
                      <a:pt x="432339" y="313153"/>
                      <a:pt x="516859" y="141719"/>
                    </a:cubicBezTo>
                    <a:cubicBezTo>
                      <a:pt x="519144" y="134862"/>
                      <a:pt x="521429" y="130290"/>
                      <a:pt x="525997" y="123433"/>
                    </a:cubicBezTo>
                    <a:cubicBezTo>
                      <a:pt x="541987" y="107432"/>
                      <a:pt x="555693" y="86860"/>
                      <a:pt x="569399" y="68574"/>
                    </a:cubicBezTo>
                    <a:cubicBezTo>
                      <a:pt x="573968" y="61716"/>
                      <a:pt x="578537" y="57145"/>
                      <a:pt x="580821" y="54859"/>
                    </a:cubicBezTo>
                    <a:cubicBezTo>
                      <a:pt x="601380" y="34287"/>
                      <a:pt x="610517" y="9143"/>
                      <a:pt x="6287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7">
                <a:extLst>
                  <a:ext uri="{FF2B5EF4-FFF2-40B4-BE49-F238E27FC236}">
                    <a16:creationId xmlns:a16="http://schemas.microsoft.com/office/drawing/2014/main" id="{E22902F9-4C34-47CE-82AA-42C42F5A1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419" y="2760812"/>
                <a:ext cx="1124384" cy="945674"/>
              </a:xfrm>
              <a:custGeom>
                <a:avLst/>
                <a:gdLst>
                  <a:gd name="T0" fmla="*/ 417 w 493"/>
                  <a:gd name="T1" fmla="*/ 377 h 416"/>
                  <a:gd name="T2" fmla="*/ 414 w 493"/>
                  <a:gd name="T3" fmla="*/ 385 h 416"/>
                  <a:gd name="T4" fmla="*/ 407 w 493"/>
                  <a:gd name="T5" fmla="*/ 390 h 416"/>
                  <a:gd name="T6" fmla="*/ 335 w 493"/>
                  <a:gd name="T7" fmla="*/ 414 h 416"/>
                  <a:gd name="T8" fmla="*/ 328 w 493"/>
                  <a:gd name="T9" fmla="*/ 415 h 416"/>
                  <a:gd name="T10" fmla="*/ 309 w 493"/>
                  <a:gd name="T11" fmla="*/ 414 h 416"/>
                  <a:gd name="T12" fmla="*/ 302 w 493"/>
                  <a:gd name="T13" fmla="*/ 412 h 416"/>
                  <a:gd name="T14" fmla="*/ 240 w 493"/>
                  <a:gd name="T15" fmla="*/ 385 h 416"/>
                  <a:gd name="T16" fmla="*/ 237 w 493"/>
                  <a:gd name="T17" fmla="*/ 404 h 416"/>
                  <a:gd name="T18" fmla="*/ 232 w 493"/>
                  <a:gd name="T19" fmla="*/ 408 h 416"/>
                  <a:gd name="T20" fmla="*/ 227 w 493"/>
                  <a:gd name="T21" fmla="*/ 409 h 416"/>
                  <a:gd name="T22" fmla="*/ 203 w 493"/>
                  <a:gd name="T23" fmla="*/ 397 h 416"/>
                  <a:gd name="T24" fmla="*/ 197 w 493"/>
                  <a:gd name="T25" fmla="*/ 400 h 416"/>
                  <a:gd name="T26" fmla="*/ 195 w 493"/>
                  <a:gd name="T27" fmla="*/ 394 h 416"/>
                  <a:gd name="T28" fmla="*/ 153 w 493"/>
                  <a:gd name="T29" fmla="*/ 386 h 416"/>
                  <a:gd name="T30" fmla="*/ 145 w 493"/>
                  <a:gd name="T31" fmla="*/ 388 h 416"/>
                  <a:gd name="T32" fmla="*/ 127 w 493"/>
                  <a:gd name="T33" fmla="*/ 389 h 416"/>
                  <a:gd name="T34" fmla="*/ 68 w 493"/>
                  <a:gd name="T35" fmla="*/ 362 h 416"/>
                  <a:gd name="T36" fmla="*/ 61 w 493"/>
                  <a:gd name="T37" fmla="*/ 358 h 416"/>
                  <a:gd name="T38" fmla="*/ 45 w 493"/>
                  <a:gd name="T39" fmla="*/ 350 h 416"/>
                  <a:gd name="T40" fmla="*/ 45 w 493"/>
                  <a:gd name="T41" fmla="*/ 358 h 416"/>
                  <a:gd name="T42" fmla="*/ 44 w 493"/>
                  <a:gd name="T43" fmla="*/ 364 h 416"/>
                  <a:gd name="T44" fmla="*/ 31 w 493"/>
                  <a:gd name="T45" fmla="*/ 369 h 416"/>
                  <a:gd name="T46" fmla="*/ 23 w 493"/>
                  <a:gd name="T47" fmla="*/ 369 h 416"/>
                  <a:gd name="T48" fmla="*/ 3 w 493"/>
                  <a:gd name="T49" fmla="*/ 350 h 416"/>
                  <a:gd name="T50" fmla="*/ 47 w 493"/>
                  <a:gd name="T51" fmla="*/ 304 h 416"/>
                  <a:gd name="T52" fmla="*/ 52 w 493"/>
                  <a:gd name="T53" fmla="*/ 297 h 416"/>
                  <a:gd name="T54" fmla="*/ 57 w 493"/>
                  <a:gd name="T55" fmla="*/ 291 h 416"/>
                  <a:gd name="T56" fmla="*/ 62 w 493"/>
                  <a:gd name="T57" fmla="*/ 284 h 416"/>
                  <a:gd name="T58" fmla="*/ 188 w 493"/>
                  <a:gd name="T59" fmla="*/ 69 h 416"/>
                  <a:gd name="T60" fmla="*/ 192 w 493"/>
                  <a:gd name="T61" fmla="*/ 60 h 416"/>
                  <a:gd name="T62" fmla="*/ 211 w 493"/>
                  <a:gd name="T63" fmla="*/ 39 h 416"/>
                  <a:gd name="T64" fmla="*/ 216 w 493"/>
                  <a:gd name="T65" fmla="*/ 34 h 416"/>
                  <a:gd name="T66" fmla="*/ 276 w 493"/>
                  <a:gd name="T67" fmla="*/ 61 h 416"/>
                  <a:gd name="T68" fmla="*/ 278 w 493"/>
                  <a:gd name="T69" fmla="*/ 69 h 416"/>
                  <a:gd name="T70" fmla="*/ 289 w 493"/>
                  <a:gd name="T71" fmla="*/ 88 h 416"/>
                  <a:gd name="T72" fmla="*/ 290 w 493"/>
                  <a:gd name="T73" fmla="*/ 92 h 416"/>
                  <a:gd name="T74" fmla="*/ 295 w 493"/>
                  <a:gd name="T75" fmla="*/ 106 h 416"/>
                  <a:gd name="T76" fmla="*/ 299 w 493"/>
                  <a:gd name="T77" fmla="*/ 122 h 416"/>
                  <a:gd name="T78" fmla="*/ 350 w 493"/>
                  <a:gd name="T79" fmla="*/ 182 h 416"/>
                  <a:gd name="T80" fmla="*/ 361 w 493"/>
                  <a:gd name="T81" fmla="*/ 195 h 416"/>
                  <a:gd name="T82" fmla="*/ 420 w 493"/>
                  <a:gd name="T83" fmla="*/ 273 h 416"/>
                  <a:gd name="T84" fmla="*/ 425 w 493"/>
                  <a:gd name="T85" fmla="*/ 280 h 416"/>
                  <a:gd name="T86" fmla="*/ 440 w 493"/>
                  <a:gd name="T87" fmla="*/ 309 h 416"/>
                  <a:gd name="T88" fmla="*/ 444 w 493"/>
                  <a:gd name="T89" fmla="*/ 315 h 416"/>
                  <a:gd name="T90" fmla="*/ 470 w 493"/>
                  <a:gd name="T91" fmla="*/ 345 h 416"/>
                  <a:gd name="T92" fmla="*/ 474 w 493"/>
                  <a:gd name="T93" fmla="*/ 351 h 416"/>
                  <a:gd name="T94" fmla="*/ 487 w 493"/>
                  <a:gd name="T95" fmla="*/ 376 h 416"/>
                  <a:gd name="T96" fmla="*/ 488 w 493"/>
                  <a:gd name="T97" fmla="*/ 383 h 416"/>
                  <a:gd name="T98" fmla="*/ 488 w 493"/>
                  <a:gd name="T99" fmla="*/ 392 h 416"/>
                  <a:gd name="T100" fmla="*/ 493 w 493"/>
                  <a:gd name="T101" fmla="*/ 397 h 416"/>
                  <a:gd name="T102" fmla="*/ 485 w 493"/>
                  <a:gd name="T103" fmla="*/ 395 h 416"/>
                  <a:gd name="T104" fmla="*/ 475 w 493"/>
                  <a:gd name="T105" fmla="*/ 391 h 416"/>
                  <a:gd name="T106" fmla="*/ 470 w 493"/>
                  <a:gd name="T107" fmla="*/ 388 h 416"/>
                  <a:gd name="T108" fmla="*/ 409 w 493"/>
                  <a:gd name="T109" fmla="*/ 356 h 416"/>
                  <a:gd name="T110" fmla="*/ 402 w 493"/>
                  <a:gd name="T111" fmla="*/ 360 h 416"/>
                  <a:gd name="T112" fmla="*/ 398 w 493"/>
                  <a:gd name="T113" fmla="*/ 360 h 416"/>
                  <a:gd name="T114" fmla="*/ 401 w 493"/>
                  <a:gd name="T115" fmla="*/ 366 h 416"/>
                  <a:gd name="T116" fmla="*/ 410 w 493"/>
                  <a:gd name="T117" fmla="*/ 370 h 416"/>
                  <a:gd name="T118" fmla="*/ 418 w 493"/>
                  <a:gd name="T119" fmla="*/ 376 h 416"/>
                  <a:gd name="T120" fmla="*/ 417 w 493"/>
                  <a:gd name="T121" fmla="*/ 377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3" h="416">
                    <a:moveTo>
                      <a:pt x="417" y="377"/>
                    </a:moveTo>
                    <a:cubicBezTo>
                      <a:pt x="416" y="380"/>
                      <a:pt x="415" y="383"/>
                      <a:pt x="414" y="385"/>
                    </a:cubicBezTo>
                    <a:cubicBezTo>
                      <a:pt x="412" y="387"/>
                      <a:pt x="409" y="388"/>
                      <a:pt x="407" y="390"/>
                    </a:cubicBezTo>
                    <a:cubicBezTo>
                      <a:pt x="376" y="381"/>
                      <a:pt x="357" y="385"/>
                      <a:pt x="335" y="414"/>
                    </a:cubicBezTo>
                    <a:cubicBezTo>
                      <a:pt x="332" y="415"/>
                      <a:pt x="330" y="415"/>
                      <a:pt x="328" y="415"/>
                    </a:cubicBezTo>
                    <a:cubicBezTo>
                      <a:pt x="322" y="416"/>
                      <a:pt x="316" y="416"/>
                      <a:pt x="309" y="414"/>
                    </a:cubicBezTo>
                    <a:cubicBezTo>
                      <a:pt x="307" y="414"/>
                      <a:pt x="305" y="413"/>
                      <a:pt x="302" y="412"/>
                    </a:cubicBezTo>
                    <a:cubicBezTo>
                      <a:pt x="283" y="393"/>
                      <a:pt x="267" y="377"/>
                      <a:pt x="240" y="385"/>
                    </a:cubicBezTo>
                    <a:cubicBezTo>
                      <a:pt x="236" y="385"/>
                      <a:pt x="244" y="397"/>
                      <a:pt x="237" y="404"/>
                    </a:cubicBezTo>
                    <a:cubicBezTo>
                      <a:pt x="236" y="406"/>
                      <a:pt x="234" y="407"/>
                      <a:pt x="232" y="408"/>
                    </a:cubicBezTo>
                    <a:cubicBezTo>
                      <a:pt x="230" y="409"/>
                      <a:pt x="228" y="409"/>
                      <a:pt x="227" y="409"/>
                    </a:cubicBezTo>
                    <a:cubicBezTo>
                      <a:pt x="219" y="407"/>
                      <a:pt x="214" y="397"/>
                      <a:pt x="203" y="397"/>
                    </a:cubicBezTo>
                    <a:cubicBezTo>
                      <a:pt x="201" y="398"/>
                      <a:pt x="199" y="399"/>
                      <a:pt x="197" y="400"/>
                    </a:cubicBezTo>
                    <a:cubicBezTo>
                      <a:pt x="197" y="398"/>
                      <a:pt x="196" y="396"/>
                      <a:pt x="195" y="394"/>
                    </a:cubicBezTo>
                    <a:cubicBezTo>
                      <a:pt x="185" y="372"/>
                      <a:pt x="169" y="380"/>
                      <a:pt x="153" y="386"/>
                    </a:cubicBezTo>
                    <a:cubicBezTo>
                      <a:pt x="150" y="387"/>
                      <a:pt x="148" y="387"/>
                      <a:pt x="145" y="388"/>
                    </a:cubicBezTo>
                    <a:cubicBezTo>
                      <a:pt x="139" y="389"/>
                      <a:pt x="131" y="393"/>
                      <a:pt x="127" y="389"/>
                    </a:cubicBezTo>
                    <a:cubicBezTo>
                      <a:pt x="108" y="369"/>
                      <a:pt x="96" y="365"/>
                      <a:pt x="68" y="362"/>
                    </a:cubicBezTo>
                    <a:cubicBezTo>
                      <a:pt x="66" y="361"/>
                      <a:pt x="63" y="359"/>
                      <a:pt x="61" y="358"/>
                    </a:cubicBezTo>
                    <a:cubicBezTo>
                      <a:pt x="56" y="356"/>
                      <a:pt x="51" y="352"/>
                      <a:pt x="45" y="350"/>
                    </a:cubicBezTo>
                    <a:cubicBezTo>
                      <a:pt x="45" y="354"/>
                      <a:pt x="45" y="354"/>
                      <a:pt x="45" y="358"/>
                    </a:cubicBezTo>
                    <a:cubicBezTo>
                      <a:pt x="45" y="360"/>
                      <a:pt x="44" y="362"/>
                      <a:pt x="44" y="364"/>
                    </a:cubicBezTo>
                    <a:cubicBezTo>
                      <a:pt x="42" y="367"/>
                      <a:pt x="38" y="369"/>
                      <a:pt x="31" y="369"/>
                    </a:cubicBezTo>
                    <a:cubicBezTo>
                      <a:pt x="28" y="369"/>
                      <a:pt x="25" y="369"/>
                      <a:pt x="23" y="369"/>
                    </a:cubicBezTo>
                    <a:cubicBezTo>
                      <a:pt x="11" y="367"/>
                      <a:pt x="0" y="363"/>
                      <a:pt x="3" y="350"/>
                    </a:cubicBezTo>
                    <a:cubicBezTo>
                      <a:pt x="10" y="327"/>
                      <a:pt x="34" y="319"/>
                      <a:pt x="47" y="304"/>
                    </a:cubicBezTo>
                    <a:cubicBezTo>
                      <a:pt x="49" y="302"/>
                      <a:pt x="50" y="299"/>
                      <a:pt x="52" y="297"/>
                    </a:cubicBezTo>
                    <a:cubicBezTo>
                      <a:pt x="53" y="295"/>
                      <a:pt x="55" y="293"/>
                      <a:pt x="57" y="291"/>
                    </a:cubicBezTo>
                    <a:cubicBezTo>
                      <a:pt x="58" y="289"/>
                      <a:pt x="60" y="286"/>
                      <a:pt x="62" y="284"/>
                    </a:cubicBezTo>
                    <a:cubicBezTo>
                      <a:pt x="108" y="215"/>
                      <a:pt x="153" y="145"/>
                      <a:pt x="188" y="69"/>
                    </a:cubicBezTo>
                    <a:cubicBezTo>
                      <a:pt x="189" y="66"/>
                      <a:pt x="190" y="63"/>
                      <a:pt x="192" y="60"/>
                    </a:cubicBezTo>
                    <a:cubicBezTo>
                      <a:pt x="196" y="55"/>
                      <a:pt x="203" y="46"/>
                      <a:pt x="211" y="39"/>
                    </a:cubicBezTo>
                    <a:cubicBezTo>
                      <a:pt x="213" y="37"/>
                      <a:pt x="215" y="36"/>
                      <a:pt x="216" y="34"/>
                    </a:cubicBezTo>
                    <a:cubicBezTo>
                      <a:pt x="236" y="0"/>
                      <a:pt x="275" y="31"/>
                      <a:pt x="276" y="61"/>
                    </a:cubicBezTo>
                    <a:cubicBezTo>
                      <a:pt x="277" y="64"/>
                      <a:pt x="277" y="66"/>
                      <a:pt x="278" y="69"/>
                    </a:cubicBezTo>
                    <a:cubicBezTo>
                      <a:pt x="281" y="76"/>
                      <a:pt x="284" y="83"/>
                      <a:pt x="289" y="88"/>
                    </a:cubicBezTo>
                    <a:cubicBezTo>
                      <a:pt x="289" y="89"/>
                      <a:pt x="290" y="91"/>
                      <a:pt x="290" y="92"/>
                    </a:cubicBezTo>
                    <a:cubicBezTo>
                      <a:pt x="292" y="97"/>
                      <a:pt x="293" y="102"/>
                      <a:pt x="295" y="106"/>
                    </a:cubicBezTo>
                    <a:cubicBezTo>
                      <a:pt x="296" y="112"/>
                      <a:pt x="298" y="117"/>
                      <a:pt x="299" y="122"/>
                    </a:cubicBezTo>
                    <a:cubicBezTo>
                      <a:pt x="314" y="145"/>
                      <a:pt x="334" y="163"/>
                      <a:pt x="350" y="182"/>
                    </a:cubicBezTo>
                    <a:cubicBezTo>
                      <a:pt x="354" y="186"/>
                      <a:pt x="357" y="191"/>
                      <a:pt x="361" y="195"/>
                    </a:cubicBezTo>
                    <a:cubicBezTo>
                      <a:pt x="383" y="220"/>
                      <a:pt x="403" y="246"/>
                      <a:pt x="420" y="273"/>
                    </a:cubicBezTo>
                    <a:cubicBezTo>
                      <a:pt x="422" y="275"/>
                      <a:pt x="423" y="277"/>
                      <a:pt x="425" y="280"/>
                    </a:cubicBezTo>
                    <a:cubicBezTo>
                      <a:pt x="429" y="290"/>
                      <a:pt x="434" y="300"/>
                      <a:pt x="440" y="309"/>
                    </a:cubicBezTo>
                    <a:cubicBezTo>
                      <a:pt x="442" y="311"/>
                      <a:pt x="443" y="313"/>
                      <a:pt x="444" y="315"/>
                    </a:cubicBezTo>
                    <a:cubicBezTo>
                      <a:pt x="453" y="326"/>
                      <a:pt x="462" y="336"/>
                      <a:pt x="470" y="345"/>
                    </a:cubicBezTo>
                    <a:cubicBezTo>
                      <a:pt x="472" y="347"/>
                      <a:pt x="473" y="349"/>
                      <a:pt x="474" y="351"/>
                    </a:cubicBezTo>
                    <a:cubicBezTo>
                      <a:pt x="477" y="358"/>
                      <a:pt x="489" y="365"/>
                      <a:pt x="487" y="376"/>
                    </a:cubicBezTo>
                    <a:cubicBezTo>
                      <a:pt x="487" y="378"/>
                      <a:pt x="488" y="381"/>
                      <a:pt x="488" y="383"/>
                    </a:cubicBezTo>
                    <a:cubicBezTo>
                      <a:pt x="488" y="386"/>
                      <a:pt x="488" y="389"/>
                      <a:pt x="488" y="392"/>
                    </a:cubicBezTo>
                    <a:cubicBezTo>
                      <a:pt x="489" y="393"/>
                      <a:pt x="491" y="395"/>
                      <a:pt x="493" y="397"/>
                    </a:cubicBezTo>
                    <a:cubicBezTo>
                      <a:pt x="490" y="396"/>
                      <a:pt x="488" y="395"/>
                      <a:pt x="485" y="395"/>
                    </a:cubicBezTo>
                    <a:cubicBezTo>
                      <a:pt x="481" y="394"/>
                      <a:pt x="478" y="393"/>
                      <a:pt x="475" y="391"/>
                    </a:cubicBezTo>
                    <a:cubicBezTo>
                      <a:pt x="473" y="390"/>
                      <a:pt x="472" y="389"/>
                      <a:pt x="470" y="388"/>
                    </a:cubicBezTo>
                    <a:cubicBezTo>
                      <a:pt x="457" y="369"/>
                      <a:pt x="430" y="348"/>
                      <a:pt x="409" y="356"/>
                    </a:cubicBezTo>
                    <a:cubicBezTo>
                      <a:pt x="406" y="357"/>
                      <a:pt x="404" y="358"/>
                      <a:pt x="402" y="360"/>
                    </a:cubicBezTo>
                    <a:cubicBezTo>
                      <a:pt x="402" y="361"/>
                      <a:pt x="400" y="360"/>
                      <a:pt x="398" y="360"/>
                    </a:cubicBezTo>
                    <a:cubicBezTo>
                      <a:pt x="397" y="361"/>
                      <a:pt x="396" y="362"/>
                      <a:pt x="401" y="366"/>
                    </a:cubicBezTo>
                    <a:cubicBezTo>
                      <a:pt x="404" y="367"/>
                      <a:pt x="407" y="368"/>
                      <a:pt x="410" y="370"/>
                    </a:cubicBezTo>
                    <a:cubicBezTo>
                      <a:pt x="413" y="372"/>
                      <a:pt x="415" y="374"/>
                      <a:pt x="418" y="376"/>
                    </a:cubicBezTo>
                    <a:cubicBezTo>
                      <a:pt x="417" y="376"/>
                      <a:pt x="417" y="376"/>
                      <a:pt x="417" y="377"/>
                    </a:cubicBezTo>
                    <a:close/>
                  </a:path>
                </a:pathLst>
              </a:custGeom>
              <a:solidFill>
                <a:srgbClr val="EDED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7944277" cy="724247"/>
          </a:xfrm>
        </p:spPr>
        <p:txBody>
          <a:bodyPr>
            <a:normAutofit fontScale="92500"/>
          </a:bodyPr>
          <a:lstStyle/>
          <a:p>
            <a:r>
              <a:rPr lang="en-US" sz="3600" dirty="0" err="1"/>
              <a:t>Alasan</a:t>
            </a:r>
            <a:r>
              <a:rPr lang="en-US" sz="3600" dirty="0"/>
              <a:t> </a:t>
            </a:r>
            <a:r>
              <a:rPr lang="en-US" sz="3600" dirty="0" err="1"/>
              <a:t>Kenaikan</a:t>
            </a:r>
            <a:r>
              <a:rPr lang="en-US" sz="3600" dirty="0"/>
              <a:t> </a:t>
            </a:r>
            <a:r>
              <a:rPr lang="en-US" sz="3600" dirty="0" err="1"/>
              <a:t>Harga</a:t>
            </a:r>
            <a:r>
              <a:rPr lang="en-US" sz="3600" dirty="0"/>
              <a:t> </a:t>
            </a:r>
            <a:r>
              <a:rPr lang="en-US" sz="3600" dirty="0" err="1"/>
              <a:t>Saham</a:t>
            </a:r>
            <a:r>
              <a:rPr lang="en-US" sz="3600" dirty="0"/>
              <a:t> Amazon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0C96C-D819-4929-855D-4C0BA1F613F5}"/>
              </a:ext>
            </a:extLst>
          </p:cNvPr>
          <p:cNvGrpSpPr/>
          <p:nvPr/>
        </p:nvGrpSpPr>
        <p:grpSpPr>
          <a:xfrm>
            <a:off x="1742" y="5389258"/>
            <a:ext cx="12190258" cy="1468742"/>
            <a:chOff x="1742" y="5389258"/>
            <a:chExt cx="12190258" cy="14687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960993A-A3BA-4F39-BF4B-2110C3B8B5F6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0DD5E5A-F5B1-45E3-A3B5-F64CD1CEA190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2F5C3DD-D988-43BF-9329-51D35BF6C171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AD122D-717E-4B7F-869F-ECE6CB6A5DA8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6BDB-0497-4B84-A8EB-3E1454694114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B9B4BA0-4D49-4173-B70B-931E0676E695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71A639D-BF10-469F-8BE7-66E06901B098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DB8E434-65AC-415E-93AA-F1FBDD0F887E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62513B3-2703-49E3-BB6D-4CA373E20E5B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048211F-D59A-4947-98AE-D07BB87A6931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2ED0C1-4A9E-4308-A3DD-6028979E21E8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94266BD-94CA-4E2A-AEEB-F5493233AC5C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0A2B6DA-F85B-466F-ABEA-FB35AB79494F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F6FA1B0-1D85-4BF9-B1AE-7CF1C24BD905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57FEB77-F247-482A-8856-CAE8E4444012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F0EFEB4-30EA-4535-AD24-D25B017BC548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CA99C30-57C5-4B89-A434-3EFA07DF3814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E2AB238-5025-4AC4-8D1C-5425276183BD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1875F6F-1976-4608-9660-82995E0CF35F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8C892CB-41C9-4AE6-9A64-E9108DE8EBA5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7632A26-6214-467B-AEF1-E861937A5BD3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8C3D3EB-7D69-40A1-8B99-BE5D7EFA28D1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07C222-D6BD-48BE-8B3B-D62BD4EA8A69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0D89D4B-5FD6-45F0-8CCA-3910A0235AB0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현 96">
              <a:extLst>
                <a:ext uri="{FF2B5EF4-FFF2-40B4-BE49-F238E27FC236}">
                  <a16:creationId xmlns:a16="http://schemas.microsoft.com/office/drawing/2014/main" id="{2DC2DDC3-3DCA-4B7C-8858-9FA9AE3094FD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현 97">
              <a:extLst>
                <a:ext uri="{FF2B5EF4-FFF2-40B4-BE49-F238E27FC236}">
                  <a16:creationId xmlns:a16="http://schemas.microsoft.com/office/drawing/2014/main" id="{8AE3C832-9B8B-4A42-BA9B-3A2C43060C6F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현 96">
              <a:extLst>
                <a:ext uri="{FF2B5EF4-FFF2-40B4-BE49-F238E27FC236}">
                  <a16:creationId xmlns:a16="http://schemas.microsoft.com/office/drawing/2014/main" id="{2A9CA2F8-2B75-4F28-B3FE-8004A02F532E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0FFBE3-B0E9-47B5-85AF-99EA25F6381E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C532890-207E-4E00-A107-786461B7E821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DEB736-37F8-4CAF-9607-9F143D0134AC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742A5D-0BC6-4811-B7F2-2C8AA6EB7503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3A2C426-5843-440F-A444-8A2C838BEE49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2EC4035-4447-4AFD-8FA1-4091E9B1452A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94596DE-9C5A-471C-A74E-60FB1891A91C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678CBD9-5E52-48F4-9DFC-A54DF1BAA37B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C2CB7AF-BFE1-43C6-906F-E804C828B543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0E088B-6A98-4EF8-9310-B7F2D97AFBE2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4E3006B-EC70-4059-BAB4-F659916B48BD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DD4E56C-628A-4527-8E91-A488AB3D8EFB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B343716-66E6-4D77-B365-BE7940117690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4858869-AF76-4CC2-B868-503C25BDB32D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42F65CA-0AED-4C22-9A84-8730D86B4672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1663FA-6FDF-407B-8A8C-1F92C78EEE1B}"/>
              </a:ext>
            </a:extLst>
          </p:cNvPr>
          <p:cNvGrpSpPr/>
          <p:nvPr/>
        </p:nvGrpSpPr>
        <p:grpSpPr>
          <a:xfrm>
            <a:off x="-3372" y="5771636"/>
            <a:ext cx="12195372" cy="1095420"/>
            <a:chOff x="-3372" y="5771636"/>
            <a:chExt cx="12195372" cy="10954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9E5CA08-1264-42DB-ADD7-3860A259EACA}"/>
                </a:ext>
              </a:extLst>
            </p:cNvPr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solidFill>
              <a:schemeClr val="bg1"/>
            </a:solidFill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AF4DC26-6030-4633-BC08-EA834897BB9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1D7B596-C87B-4749-8B10-754107CB47DF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FBD4C54-A061-41E5-B4B2-E153D63C246C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AB0D49B-38D7-49AD-B670-E963CB898BD1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E8FD0844-E2E1-440F-81CB-5413983DDE83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7456F7C-39F1-405B-9EB9-BCCFA8A16AC1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F10A4A3-FB4B-4C92-BA6D-088512DEE29A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019979D-6B48-4FE0-BAC5-30215C2E19B3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6A93615-17CC-42D7-8695-6891BB9BB6B5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597A8DC-7105-457F-8F5A-53BAE83A70C8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4137F63-806D-4D5A-95B0-78A7747853F1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37DAA43-D9C5-44EB-BB99-DBA278B7C223}"/>
                  </a:ext>
                </a:extLst>
              </p:cNvPr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91A43245-6B9C-4C70-A6C8-8C6758FDF185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9A6EF96-96E2-44D8-8AFF-B5119E22BEB4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solidFill>
              <a:schemeClr val="bg1"/>
            </a:solidFill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78A4B2F-AEE2-43F4-A23D-4A5F37AE26C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7707014-2004-40A0-AA8A-32AA4AA03C3C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0E99F73-BD35-4199-9274-79196AE5EF0B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A1108EF-C6B5-473F-853B-E45F2D54857D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695C5EE-96FF-4D24-BC3D-F6AA94D4697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704EBBB-E74C-4909-841E-B459138432D5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F4A20FE-6A94-463D-8950-9E460F88EFBD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402DB97-E92C-4159-AB96-16B6A09863E7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03FD416-A5E1-4FB1-9E26-7C6AFFBBF14D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057D14B-B5A6-47A6-9D14-191CBD4F4326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1CC8A54-4643-4474-9E48-16B412F0F19D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9ED768F-8776-40B1-8513-B521AAA4A590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31DDF393-9352-4EE7-971F-358185149806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B1D093-C05C-4AF3-B411-6620DFA0ACCC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solidFill>
              <a:schemeClr val="bg1"/>
            </a:solidFill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BC6041A-2DD3-48D1-A5ED-21C25C73329C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C1C0F99-2E33-47C1-A091-9FEB13D077D2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E5B1D78-6B01-4076-8708-C345A7409F2D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9F17BDD-DA58-407D-ABE2-B81BABBBFEFF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520A622-D6CB-4202-97EC-3639AEF494C2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9597B28-2C9E-40CF-912D-F7EF3EEAD512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DB00C5B-07DB-4950-9362-02B00F85883F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0AFB6A5-3984-43F7-9120-657BD10F1A69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AF960CC-C26A-4893-BA99-16C091B590DA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D454DCF-3223-4C22-8775-6E497999B9C5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2FF9F05-4A2B-470B-8F26-AC02416E87A2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24E586E-D11E-49D3-8084-324D0418C403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538D622-144D-4F3A-8451-08859C84989F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solidFill>
              <a:schemeClr val="bg1"/>
            </a:solidFill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07F6A0B-704B-47DA-A108-374E7BDC128F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F323005-F50A-489C-849C-2EA61CA5095D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3AE7AB0-25F8-419E-B3D7-7B073632F3E5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1340289-97D6-402D-A36B-3024DC996279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E46463A-A8C5-4328-AE98-685E833397E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9979B4F-4CD9-4EF8-8DB2-8908C124C0A5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C0573CF-2D95-444D-B6E6-3794D90C263D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A589332-7AD1-4CE3-BB71-C263817D8A31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9D19427-3A91-4D17-9B6E-682B76450D87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1FC65C6-4C45-46F4-9AD7-B09477EE869E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753F9BE-9B4C-4B51-8FC5-0976A107DE52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7BF0342-C7D5-45C1-B99D-E8E780E03E5A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5EEDF40D-F12D-4C1A-B4D8-F5B7D4038516}"/>
              </a:ext>
            </a:extLst>
          </p:cNvPr>
          <p:cNvSpPr/>
          <p:nvPr/>
        </p:nvSpPr>
        <p:spPr>
          <a:xfrm>
            <a:off x="904461" y="1123122"/>
            <a:ext cx="9859617" cy="5019261"/>
          </a:xfrm>
          <a:custGeom>
            <a:avLst/>
            <a:gdLst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259417 w 9859617"/>
              <a:gd name="connsiteY6" fmla="*/ 204746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130208 w 9859617"/>
              <a:gd name="connsiteY6" fmla="*/ 203752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717234 w 9859617"/>
              <a:gd name="connsiteY2" fmla="*/ 4055165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59617" h="5019261">
                <a:moveTo>
                  <a:pt x="0" y="5019261"/>
                </a:moveTo>
                <a:lnTo>
                  <a:pt x="1739348" y="4055165"/>
                </a:lnTo>
                <a:lnTo>
                  <a:pt x="3717234" y="4055165"/>
                </a:lnTo>
                <a:lnTo>
                  <a:pt x="5148470" y="2743199"/>
                </a:lnTo>
                <a:lnTo>
                  <a:pt x="5844209" y="2991678"/>
                </a:lnTo>
                <a:lnTo>
                  <a:pt x="7046843" y="1729408"/>
                </a:lnTo>
                <a:lnTo>
                  <a:pt x="7841973" y="2017643"/>
                </a:lnTo>
                <a:lnTo>
                  <a:pt x="9859617" y="0"/>
                </a:lnTo>
              </a:path>
            </a:pathLst>
          </a:custGeom>
          <a:noFill/>
          <a:ln w="38100">
            <a:solidFill>
              <a:schemeClr val="accent6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5C7673C-770D-46AA-BCCF-2785716B51B2}"/>
              </a:ext>
            </a:extLst>
          </p:cNvPr>
          <p:cNvGrpSpPr/>
          <p:nvPr/>
        </p:nvGrpSpPr>
        <p:grpSpPr>
          <a:xfrm rot="1067839">
            <a:off x="9471198" y="319935"/>
            <a:ext cx="1160378" cy="1157352"/>
            <a:chOff x="5137988" y="1148280"/>
            <a:chExt cx="1160378" cy="1157352"/>
          </a:xfrm>
        </p:grpSpPr>
        <p:sp>
          <p:nvSpPr>
            <p:cNvPr id="119" name="Isosceles Triangle 49">
              <a:extLst>
                <a:ext uri="{FF2B5EF4-FFF2-40B4-BE49-F238E27FC236}">
                  <a16:creationId xmlns:a16="http://schemas.microsoft.com/office/drawing/2014/main" id="{C93FAE22-96BE-4B44-8730-7DA0573C084C}"/>
                </a:ext>
              </a:extLst>
            </p:cNvPr>
            <p:cNvSpPr/>
            <p:nvPr/>
          </p:nvSpPr>
          <p:spPr>
            <a:xfrm rot="3965908" flipH="1">
              <a:off x="5478651" y="1283059"/>
              <a:ext cx="479323" cy="1160106"/>
            </a:xfrm>
            <a:custGeom>
              <a:avLst/>
              <a:gdLst>
                <a:gd name="connsiteX0" fmla="*/ 0 w 786242"/>
                <a:gd name="connsiteY0" fmla="*/ 2640853 h 2640853"/>
                <a:gd name="connsiteX1" fmla="*/ 655356 w 786242"/>
                <a:gd name="connsiteY1" fmla="*/ 0 h 2640853"/>
                <a:gd name="connsiteX2" fmla="*/ 786242 w 786242"/>
                <a:gd name="connsiteY2" fmla="*/ 2640853 h 2640853"/>
                <a:gd name="connsiteX3" fmla="*/ 0 w 786242"/>
                <a:gd name="connsiteY3" fmla="*/ 2640853 h 2640853"/>
                <a:gd name="connsiteX0" fmla="*/ 0 w 1038544"/>
                <a:gd name="connsiteY0" fmla="*/ 2513590 h 2513590"/>
                <a:gd name="connsiteX1" fmla="*/ 1038544 w 1038544"/>
                <a:gd name="connsiteY1" fmla="*/ 0 h 2513590"/>
                <a:gd name="connsiteX2" fmla="*/ 786242 w 1038544"/>
                <a:gd name="connsiteY2" fmla="*/ 2513590 h 2513590"/>
                <a:gd name="connsiteX3" fmla="*/ 0 w 1038544"/>
                <a:gd name="connsiteY3" fmla="*/ 2513590 h 251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544" h="2513590">
                  <a:moveTo>
                    <a:pt x="0" y="2513590"/>
                  </a:moveTo>
                  <a:lnTo>
                    <a:pt x="1038544" y="0"/>
                  </a:lnTo>
                  <a:lnTo>
                    <a:pt x="786242" y="2513590"/>
                  </a:lnTo>
                  <a:lnTo>
                    <a:pt x="0" y="251359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47">
              <a:extLst>
                <a:ext uri="{FF2B5EF4-FFF2-40B4-BE49-F238E27FC236}">
                  <a16:creationId xmlns:a16="http://schemas.microsoft.com/office/drawing/2014/main" id="{7B7E28A7-255A-43A4-823D-ECEA03B67662}"/>
                </a:ext>
              </a:extLst>
            </p:cNvPr>
            <p:cNvSpPr/>
            <p:nvPr/>
          </p:nvSpPr>
          <p:spPr>
            <a:xfrm rot="1861541">
              <a:off x="5137988" y="1148280"/>
              <a:ext cx="790741" cy="999463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655693"/>
                <a:gd name="connsiteY0" fmla="*/ 2153103 h 2153103"/>
                <a:gd name="connsiteX1" fmla="*/ 1655693 w 1655693"/>
                <a:gd name="connsiteY1" fmla="*/ 0 h 2153103"/>
                <a:gd name="connsiteX2" fmla="*/ 487152 w 1655693"/>
                <a:gd name="connsiteY2" fmla="*/ 2153103 h 2153103"/>
                <a:gd name="connsiteX3" fmla="*/ 0 w 1655693"/>
                <a:gd name="connsiteY3" fmla="*/ 2153103 h 2153103"/>
                <a:gd name="connsiteX0" fmla="*/ 0 w 1658686"/>
                <a:gd name="connsiteY0" fmla="*/ 2165526 h 2165526"/>
                <a:gd name="connsiteX1" fmla="*/ 1658686 w 1658686"/>
                <a:gd name="connsiteY1" fmla="*/ 0 h 2165526"/>
                <a:gd name="connsiteX2" fmla="*/ 487152 w 1658686"/>
                <a:gd name="connsiteY2" fmla="*/ 2165526 h 2165526"/>
                <a:gd name="connsiteX3" fmla="*/ 0 w 1658686"/>
                <a:gd name="connsiteY3" fmla="*/ 2165526 h 21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686" h="2165526">
                  <a:moveTo>
                    <a:pt x="0" y="2165526"/>
                  </a:moveTo>
                  <a:lnTo>
                    <a:pt x="1658686" y="0"/>
                  </a:lnTo>
                  <a:lnTo>
                    <a:pt x="487152" y="2165526"/>
                  </a:lnTo>
                  <a:lnTo>
                    <a:pt x="0" y="2165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47">
              <a:extLst>
                <a:ext uri="{FF2B5EF4-FFF2-40B4-BE49-F238E27FC236}">
                  <a16:creationId xmlns:a16="http://schemas.microsoft.com/office/drawing/2014/main" id="{472E53FC-B1C0-447D-B33D-4223F1D4B7B1}"/>
                </a:ext>
              </a:extLst>
            </p:cNvPr>
            <p:cNvSpPr/>
            <p:nvPr/>
          </p:nvSpPr>
          <p:spPr>
            <a:xfrm rot="16200000" flipV="1">
              <a:off x="5272724" y="1450290"/>
              <a:ext cx="872754" cy="837930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848251"/>
                <a:gd name="connsiteY0" fmla="*/ 1806481 h 1806481"/>
                <a:gd name="connsiteX1" fmla="*/ 1848251 w 1848251"/>
                <a:gd name="connsiteY1" fmla="*/ 0 h 1806481"/>
                <a:gd name="connsiteX2" fmla="*/ 487152 w 1848251"/>
                <a:gd name="connsiteY2" fmla="*/ 1806481 h 1806481"/>
                <a:gd name="connsiteX3" fmla="*/ 0 w 1848251"/>
                <a:gd name="connsiteY3" fmla="*/ 1806481 h 1806481"/>
                <a:gd name="connsiteX0" fmla="*/ 0 w 1830721"/>
                <a:gd name="connsiteY0" fmla="*/ 1815534 h 1815534"/>
                <a:gd name="connsiteX1" fmla="*/ 1830721 w 1830721"/>
                <a:gd name="connsiteY1" fmla="*/ 0 h 1815534"/>
                <a:gd name="connsiteX2" fmla="*/ 487152 w 1830721"/>
                <a:gd name="connsiteY2" fmla="*/ 1815534 h 1815534"/>
                <a:gd name="connsiteX3" fmla="*/ 0 w 1830721"/>
                <a:gd name="connsiteY3" fmla="*/ 1815534 h 18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721" h="1815534">
                  <a:moveTo>
                    <a:pt x="0" y="1815534"/>
                  </a:moveTo>
                  <a:lnTo>
                    <a:pt x="1830721" y="0"/>
                  </a:lnTo>
                  <a:lnTo>
                    <a:pt x="487152" y="1815534"/>
                  </a:lnTo>
                  <a:lnTo>
                    <a:pt x="0" y="1815534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0587656F-21D1-4201-935F-926004724BE7}"/>
                </a:ext>
              </a:extLst>
            </p:cNvPr>
            <p:cNvSpPr/>
            <p:nvPr/>
          </p:nvSpPr>
          <p:spPr>
            <a:xfrm rot="1786633">
              <a:off x="5502366" y="1257945"/>
              <a:ext cx="500435" cy="1012454"/>
            </a:xfrm>
            <a:prstGeom prst="triangle">
              <a:avLst>
                <a:gd name="adj" fmla="val 8335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E8EA6B6F-A752-41D9-810C-28FDAFFF14E7}"/>
              </a:ext>
            </a:extLst>
          </p:cNvPr>
          <p:cNvSpPr/>
          <p:nvPr/>
        </p:nvSpPr>
        <p:spPr>
          <a:xfrm>
            <a:off x="2547905" y="503731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7255B1B-DDE5-4F0A-A0EC-1D87273827AC}"/>
              </a:ext>
            </a:extLst>
          </p:cNvPr>
          <p:cNvSpPr/>
          <p:nvPr/>
        </p:nvSpPr>
        <p:spPr>
          <a:xfrm>
            <a:off x="5930861" y="3761033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0B0EC3B-FFC9-476B-9F36-21CC49B00B63}"/>
              </a:ext>
            </a:extLst>
          </p:cNvPr>
          <p:cNvSpPr/>
          <p:nvPr/>
        </p:nvSpPr>
        <p:spPr>
          <a:xfrm>
            <a:off x="7838028" y="274559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A9457E8-6D5A-4ED1-92AD-87B1D84BFDD1}"/>
              </a:ext>
            </a:extLst>
          </p:cNvPr>
          <p:cNvSpPr/>
          <p:nvPr/>
        </p:nvSpPr>
        <p:spPr>
          <a:xfrm>
            <a:off x="8649520" y="303373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1A5AA9-F1C0-475C-8C77-2CECCC7BC428}"/>
              </a:ext>
            </a:extLst>
          </p:cNvPr>
          <p:cNvSpPr/>
          <p:nvPr/>
        </p:nvSpPr>
        <p:spPr>
          <a:xfrm>
            <a:off x="4540520" y="507158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5293A4E-7332-4028-A4D3-9092552CF73D}"/>
              </a:ext>
            </a:extLst>
          </p:cNvPr>
          <p:cNvSpPr/>
          <p:nvPr/>
        </p:nvSpPr>
        <p:spPr>
          <a:xfrm>
            <a:off x="6630112" y="4032759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81CD0A-E5D6-444E-9C49-7ABC8E8307F2}"/>
              </a:ext>
            </a:extLst>
          </p:cNvPr>
          <p:cNvSpPr txBox="1"/>
          <p:nvPr/>
        </p:nvSpPr>
        <p:spPr>
          <a:xfrm>
            <a:off x="696798" y="1563177"/>
            <a:ext cx="49604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spc="-150" dirty="0" err="1">
                <a:solidFill>
                  <a:schemeClr val="bg1"/>
                </a:solidFill>
              </a:rPr>
              <a:t>Perbedaan</a:t>
            </a:r>
            <a:r>
              <a:rPr lang="en-US" sz="2800" b="1" spc="-150" dirty="0">
                <a:solidFill>
                  <a:schemeClr val="bg1"/>
                </a:solidFill>
              </a:rPr>
              <a:t>  </a:t>
            </a:r>
            <a:r>
              <a:rPr lang="en-US" sz="2800" b="1" spc="-150" dirty="0" err="1">
                <a:solidFill>
                  <a:schemeClr val="bg1"/>
                </a:solidFill>
              </a:rPr>
              <a:t>bidang</a:t>
            </a:r>
            <a:r>
              <a:rPr lang="en-US" sz="2800" b="1" spc="-150" dirty="0">
                <a:solidFill>
                  <a:schemeClr val="bg1"/>
                </a:solidFill>
              </a:rPr>
              <a:t> </a:t>
            </a:r>
            <a:r>
              <a:rPr lang="en-US" sz="2800" b="1" spc="-150" dirty="0" err="1">
                <a:solidFill>
                  <a:schemeClr val="bg1"/>
                </a:solidFill>
              </a:rPr>
              <a:t>penjualan</a:t>
            </a:r>
            <a:endParaRPr 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5FEF0DC-F02D-4FD8-A04D-FA46109DF17C}"/>
              </a:ext>
            </a:extLst>
          </p:cNvPr>
          <p:cNvSpPr txBox="1"/>
          <p:nvPr/>
        </p:nvSpPr>
        <p:spPr>
          <a:xfrm>
            <a:off x="756520" y="2274038"/>
            <a:ext cx="42573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Karena pada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dasarnya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eBay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bergerak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dibidang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lelang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sedangkan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Amazon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lebih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ke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online shop .yang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terkoneksi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juga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situs lain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maupun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penjual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 third-party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Sehingga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saat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digunakan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keduanya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akan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memberikan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pengalaman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berbeda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. Karena pada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saat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ini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online shopping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lebih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berkembang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dibandingkan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situs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lelang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maka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mengakibatkan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Amazon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memiliki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saham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lebih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kuat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307A032D-C60C-4FE6-AF33-8A05E5A2E0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50" y="938203"/>
            <a:ext cx="2475393" cy="16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3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7D3DF3D-F23C-43CA-A460-F05A79B898AB}"/>
              </a:ext>
            </a:extLst>
          </p:cNvPr>
          <p:cNvGrpSpPr/>
          <p:nvPr/>
        </p:nvGrpSpPr>
        <p:grpSpPr>
          <a:xfrm>
            <a:off x="4397657" y="2391462"/>
            <a:ext cx="7794343" cy="4475594"/>
            <a:chOff x="2042266" y="2369491"/>
            <a:chExt cx="7794343" cy="4475594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C2C275D-413A-4335-B722-9E1B98B8A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47" y="2465179"/>
              <a:ext cx="7297862" cy="4379906"/>
            </a:xfrm>
            <a:custGeom>
              <a:avLst/>
              <a:gdLst>
                <a:gd name="connsiteX0" fmla="*/ 5296239 w 7297862"/>
                <a:gd name="connsiteY0" fmla="*/ 56 h 4379906"/>
                <a:gd name="connsiteX1" fmla="*/ 5349921 w 7297862"/>
                <a:gd name="connsiteY1" fmla="*/ 36914 h 4379906"/>
                <a:gd name="connsiteX2" fmla="*/ 5372764 w 7297862"/>
                <a:gd name="connsiteY2" fmla="*/ 59772 h 4379906"/>
                <a:gd name="connsiteX3" fmla="*/ 5416167 w 7297862"/>
                <a:gd name="connsiteY3" fmla="*/ 110060 h 4379906"/>
                <a:gd name="connsiteX4" fmla="*/ 5429873 w 7297862"/>
                <a:gd name="connsiteY4" fmla="*/ 128346 h 4379906"/>
                <a:gd name="connsiteX5" fmla="*/ 5624041 w 7297862"/>
                <a:gd name="connsiteY5" fmla="*/ 443784 h 4379906"/>
                <a:gd name="connsiteX6" fmla="*/ 5651453 w 7297862"/>
                <a:gd name="connsiteY6" fmla="*/ 464356 h 4379906"/>
                <a:gd name="connsiteX7" fmla="*/ 5809073 w 7297862"/>
                <a:gd name="connsiteY7" fmla="*/ 631219 h 4379906"/>
                <a:gd name="connsiteX8" fmla="*/ 5831916 w 7297862"/>
                <a:gd name="connsiteY8" fmla="*/ 656362 h 4379906"/>
                <a:gd name="connsiteX9" fmla="*/ 6003241 w 7297862"/>
                <a:gd name="connsiteY9" fmla="*/ 919227 h 4379906"/>
                <a:gd name="connsiteX10" fmla="*/ 6030653 w 7297862"/>
                <a:gd name="connsiteY10" fmla="*/ 946657 h 4379906"/>
                <a:gd name="connsiteX11" fmla="*/ 6147155 w 7297862"/>
                <a:gd name="connsiteY11" fmla="*/ 1113519 h 4379906"/>
                <a:gd name="connsiteX12" fmla="*/ 6160861 w 7297862"/>
                <a:gd name="connsiteY12" fmla="*/ 1129520 h 4379906"/>
                <a:gd name="connsiteX13" fmla="*/ 6183704 w 7297862"/>
                <a:gd name="connsiteY13" fmla="*/ 1152378 h 4379906"/>
                <a:gd name="connsiteX14" fmla="*/ 6195126 w 7297862"/>
                <a:gd name="connsiteY14" fmla="*/ 1163807 h 4379906"/>
                <a:gd name="connsiteX15" fmla="*/ 6249950 w 7297862"/>
                <a:gd name="connsiteY15" fmla="*/ 1234666 h 4379906"/>
                <a:gd name="connsiteX16" fmla="*/ 6259087 w 7297862"/>
                <a:gd name="connsiteY16" fmla="*/ 1246095 h 4379906"/>
                <a:gd name="connsiteX17" fmla="*/ 6272793 w 7297862"/>
                <a:gd name="connsiteY17" fmla="*/ 1257524 h 4379906"/>
                <a:gd name="connsiteX18" fmla="*/ 6380157 w 7297862"/>
                <a:gd name="connsiteY18" fmla="*/ 1406100 h 4379906"/>
                <a:gd name="connsiteX19" fmla="*/ 6384726 w 7297862"/>
                <a:gd name="connsiteY19" fmla="*/ 1422100 h 4379906"/>
                <a:gd name="connsiteX20" fmla="*/ 6389295 w 7297862"/>
                <a:gd name="connsiteY20" fmla="*/ 1440387 h 4379906"/>
                <a:gd name="connsiteX21" fmla="*/ 6403001 w 7297862"/>
                <a:gd name="connsiteY21" fmla="*/ 1456387 h 4379906"/>
                <a:gd name="connsiteX22" fmla="*/ 6414422 w 7297862"/>
                <a:gd name="connsiteY22" fmla="*/ 1470102 h 4379906"/>
                <a:gd name="connsiteX23" fmla="*/ 6425844 w 7297862"/>
                <a:gd name="connsiteY23" fmla="*/ 1486102 h 4379906"/>
                <a:gd name="connsiteX24" fmla="*/ 6610875 w 7297862"/>
                <a:gd name="connsiteY24" fmla="*/ 1764968 h 4379906"/>
                <a:gd name="connsiteX25" fmla="*/ 6622297 w 7297862"/>
                <a:gd name="connsiteY25" fmla="*/ 1803826 h 4379906"/>
                <a:gd name="connsiteX26" fmla="*/ 6654278 w 7297862"/>
                <a:gd name="connsiteY26" fmla="*/ 1913544 h 4379906"/>
                <a:gd name="connsiteX27" fmla="*/ 6665699 w 7297862"/>
                <a:gd name="connsiteY27" fmla="*/ 1950117 h 4379906"/>
                <a:gd name="connsiteX28" fmla="*/ 7019772 w 7297862"/>
                <a:gd name="connsiteY28" fmla="*/ 2519277 h 4379906"/>
                <a:gd name="connsiteX29" fmla="*/ 7044899 w 7297862"/>
                <a:gd name="connsiteY29" fmla="*/ 2546706 h 4379906"/>
                <a:gd name="connsiteX30" fmla="*/ 7197951 w 7297862"/>
                <a:gd name="connsiteY30" fmla="*/ 2722712 h 4379906"/>
                <a:gd name="connsiteX31" fmla="*/ 7216225 w 7297862"/>
                <a:gd name="connsiteY31" fmla="*/ 2752427 h 4379906"/>
                <a:gd name="connsiteX32" fmla="*/ 7268479 w 7297862"/>
                <a:gd name="connsiteY32" fmla="*/ 2859573 h 4379906"/>
                <a:gd name="connsiteX33" fmla="*/ 7297862 w 7297862"/>
                <a:gd name="connsiteY33" fmla="*/ 2949145 h 4379906"/>
                <a:gd name="connsiteX34" fmla="*/ 7297862 w 7297862"/>
                <a:gd name="connsiteY34" fmla="*/ 4379906 h 4379906"/>
                <a:gd name="connsiteX35" fmla="*/ 0 w 7297862"/>
                <a:gd name="connsiteY35" fmla="*/ 4379906 h 4379906"/>
                <a:gd name="connsiteX36" fmla="*/ 342651 w 7297862"/>
                <a:gd name="connsiteY36" fmla="*/ 4037038 h 4379906"/>
                <a:gd name="connsiteX37" fmla="*/ 360926 w 7297862"/>
                <a:gd name="connsiteY37" fmla="*/ 4021038 h 4379906"/>
                <a:gd name="connsiteX38" fmla="*/ 1395731 w 7297862"/>
                <a:gd name="connsiteY38" fmla="*/ 3095295 h 4379906"/>
                <a:gd name="connsiteX39" fmla="*/ 1457408 w 7297862"/>
                <a:gd name="connsiteY39" fmla="*/ 3067865 h 4379906"/>
                <a:gd name="connsiteX40" fmla="*/ 1521370 w 7297862"/>
                <a:gd name="connsiteY40" fmla="*/ 2935290 h 4379906"/>
                <a:gd name="connsiteX41" fmla="*/ 1715538 w 7297862"/>
                <a:gd name="connsiteY41" fmla="*/ 2818715 h 4379906"/>
                <a:gd name="connsiteX42" fmla="*/ 2035346 w 7297862"/>
                <a:gd name="connsiteY42" fmla="*/ 2459847 h 4379906"/>
                <a:gd name="connsiteX43" fmla="*/ 2071895 w 7297862"/>
                <a:gd name="connsiteY43" fmla="*/ 2436989 h 4379906"/>
                <a:gd name="connsiteX44" fmla="*/ 2142710 w 7297862"/>
                <a:gd name="connsiteY44" fmla="*/ 2393559 h 4379906"/>
                <a:gd name="connsiteX45" fmla="*/ 2197534 w 7297862"/>
                <a:gd name="connsiteY45" fmla="*/ 2304413 h 4379906"/>
                <a:gd name="connsiteX46" fmla="*/ 2199818 w 7297862"/>
                <a:gd name="connsiteY46" fmla="*/ 2276984 h 4379906"/>
                <a:gd name="connsiteX47" fmla="*/ 2266064 w 7297862"/>
                <a:gd name="connsiteY47" fmla="*/ 2171838 h 4379906"/>
                <a:gd name="connsiteX48" fmla="*/ 2291192 w 7297862"/>
                <a:gd name="connsiteY48" fmla="*/ 2146694 h 4379906"/>
                <a:gd name="connsiteX49" fmla="*/ 2339163 w 7297862"/>
                <a:gd name="connsiteY49" fmla="*/ 2057549 h 4379906"/>
                <a:gd name="connsiteX50" fmla="*/ 2355153 w 7297862"/>
                <a:gd name="connsiteY50" fmla="*/ 2027833 h 4379906"/>
                <a:gd name="connsiteX51" fmla="*/ 2505919 w 7297862"/>
                <a:gd name="connsiteY51" fmla="*/ 1739824 h 4379906"/>
                <a:gd name="connsiteX52" fmla="*/ 2517341 w 7297862"/>
                <a:gd name="connsiteY52" fmla="*/ 1705538 h 4379906"/>
                <a:gd name="connsiteX53" fmla="*/ 2556175 w 7297862"/>
                <a:gd name="connsiteY53" fmla="*/ 1600391 h 4379906"/>
                <a:gd name="connsiteX54" fmla="*/ 2579018 w 7297862"/>
                <a:gd name="connsiteY54" fmla="*/ 1582105 h 4379906"/>
                <a:gd name="connsiteX55" fmla="*/ 2773187 w 7297862"/>
                <a:gd name="connsiteY55" fmla="*/ 1348955 h 4379906"/>
                <a:gd name="connsiteX56" fmla="*/ 2793746 w 7297862"/>
                <a:gd name="connsiteY56" fmla="*/ 1328383 h 4379906"/>
                <a:gd name="connsiteX57" fmla="*/ 2919385 w 7297862"/>
                <a:gd name="connsiteY57" fmla="*/ 1198093 h 4379906"/>
                <a:gd name="connsiteX58" fmla="*/ 2944512 w 7297862"/>
                <a:gd name="connsiteY58" fmla="*/ 1172950 h 4379906"/>
                <a:gd name="connsiteX59" fmla="*/ 2967356 w 7297862"/>
                <a:gd name="connsiteY59" fmla="*/ 1147806 h 4379906"/>
                <a:gd name="connsiteX60" fmla="*/ 2997052 w 7297862"/>
                <a:gd name="connsiteY60" fmla="*/ 1124948 h 4379906"/>
                <a:gd name="connsiteX61" fmla="*/ 3111269 w 7297862"/>
                <a:gd name="connsiteY61" fmla="*/ 1092947 h 4379906"/>
                <a:gd name="connsiteX62" fmla="*/ 3145534 w 7297862"/>
                <a:gd name="connsiteY62" fmla="*/ 1099805 h 4379906"/>
                <a:gd name="connsiteX63" fmla="*/ 3186652 w 7297862"/>
                <a:gd name="connsiteY63" fmla="*/ 1113519 h 4379906"/>
                <a:gd name="connsiteX64" fmla="*/ 3360262 w 7297862"/>
                <a:gd name="connsiteY64" fmla="*/ 1403814 h 4379906"/>
                <a:gd name="connsiteX65" fmla="*/ 3376252 w 7297862"/>
                <a:gd name="connsiteY65" fmla="*/ 1428958 h 4379906"/>
                <a:gd name="connsiteX66" fmla="*/ 3394527 w 7297862"/>
                <a:gd name="connsiteY66" fmla="*/ 1454101 h 4379906"/>
                <a:gd name="connsiteX67" fmla="*/ 3415086 w 7297862"/>
                <a:gd name="connsiteY67" fmla="*/ 1486102 h 4379906"/>
                <a:gd name="connsiteX68" fmla="*/ 3483616 w 7297862"/>
                <a:gd name="connsiteY68" fmla="*/ 1563819 h 4379906"/>
                <a:gd name="connsiteX69" fmla="*/ 3506460 w 7297862"/>
                <a:gd name="connsiteY69" fmla="*/ 1586677 h 4379906"/>
                <a:gd name="connsiteX70" fmla="*/ 3584127 w 7297862"/>
                <a:gd name="connsiteY70" fmla="*/ 1666679 h 4379906"/>
                <a:gd name="connsiteX71" fmla="*/ 3611539 w 7297862"/>
                <a:gd name="connsiteY71" fmla="*/ 1689537 h 4379906"/>
                <a:gd name="connsiteX72" fmla="*/ 3641236 w 7297862"/>
                <a:gd name="connsiteY72" fmla="*/ 1712395 h 4379906"/>
                <a:gd name="connsiteX73" fmla="*/ 3666363 w 7297862"/>
                <a:gd name="connsiteY73" fmla="*/ 1737539 h 4379906"/>
                <a:gd name="connsiteX74" fmla="*/ 3675501 w 7297862"/>
                <a:gd name="connsiteY74" fmla="*/ 1746682 h 4379906"/>
                <a:gd name="connsiteX75" fmla="*/ 3684638 w 7297862"/>
                <a:gd name="connsiteY75" fmla="*/ 1753539 h 4379906"/>
                <a:gd name="connsiteX76" fmla="*/ 3823983 w 7297862"/>
                <a:gd name="connsiteY76" fmla="*/ 1938688 h 4379906"/>
                <a:gd name="connsiteX77" fmla="*/ 3828551 w 7297862"/>
                <a:gd name="connsiteY77" fmla="*/ 1956974 h 4379906"/>
                <a:gd name="connsiteX78" fmla="*/ 3830836 w 7297862"/>
                <a:gd name="connsiteY78" fmla="*/ 1975260 h 4379906"/>
                <a:gd name="connsiteX79" fmla="*/ 3995308 w 7297862"/>
                <a:gd name="connsiteY79" fmla="*/ 1870114 h 4379906"/>
                <a:gd name="connsiteX80" fmla="*/ 4013583 w 7297862"/>
                <a:gd name="connsiteY80" fmla="*/ 1856399 h 4379906"/>
                <a:gd name="connsiteX81" fmla="*/ 4043279 w 7297862"/>
                <a:gd name="connsiteY81" fmla="*/ 1835827 h 4379906"/>
                <a:gd name="connsiteX82" fmla="*/ 4132368 w 7297862"/>
                <a:gd name="connsiteY82" fmla="*/ 1671251 h 4379906"/>
                <a:gd name="connsiteX83" fmla="*/ 4150643 w 7297862"/>
                <a:gd name="connsiteY83" fmla="*/ 1641536 h 4379906"/>
                <a:gd name="connsiteX84" fmla="*/ 4310547 w 7297862"/>
                <a:gd name="connsiteY84" fmla="*/ 1495245 h 4379906"/>
                <a:gd name="connsiteX85" fmla="*/ 4356234 w 7297862"/>
                <a:gd name="connsiteY85" fmla="*/ 1417529 h 4379906"/>
                <a:gd name="connsiteX86" fmla="*/ 4369940 w 7297862"/>
                <a:gd name="connsiteY86" fmla="*/ 1385528 h 4379906"/>
                <a:gd name="connsiteX87" fmla="*/ 4424764 w 7297862"/>
                <a:gd name="connsiteY87" fmla="*/ 1296382 h 4379906"/>
                <a:gd name="connsiteX88" fmla="*/ 4433901 w 7297862"/>
                <a:gd name="connsiteY88" fmla="*/ 1282667 h 4379906"/>
                <a:gd name="connsiteX89" fmla="*/ 4447607 w 7297862"/>
                <a:gd name="connsiteY89" fmla="*/ 1275810 h 4379906"/>
                <a:gd name="connsiteX90" fmla="*/ 4493294 w 7297862"/>
                <a:gd name="connsiteY90" fmla="*/ 1248381 h 4379906"/>
                <a:gd name="connsiteX91" fmla="*/ 4500147 w 7297862"/>
                <a:gd name="connsiteY91" fmla="*/ 1236952 h 4379906"/>
                <a:gd name="connsiteX92" fmla="*/ 4509284 w 7297862"/>
                <a:gd name="connsiteY92" fmla="*/ 1220951 h 4379906"/>
                <a:gd name="connsiteX93" fmla="*/ 4511569 w 7297862"/>
                <a:gd name="connsiteY93" fmla="*/ 1204951 h 4379906"/>
                <a:gd name="connsiteX94" fmla="*/ 4609795 w 7297862"/>
                <a:gd name="connsiteY94" fmla="*/ 1074661 h 4379906"/>
                <a:gd name="connsiteX95" fmla="*/ 4621217 w 7297862"/>
                <a:gd name="connsiteY95" fmla="*/ 1060946 h 4379906"/>
                <a:gd name="connsiteX96" fmla="*/ 4632639 w 7297862"/>
                <a:gd name="connsiteY96" fmla="*/ 1049517 h 4379906"/>
                <a:gd name="connsiteX97" fmla="*/ 4646345 w 7297862"/>
                <a:gd name="connsiteY97" fmla="*/ 1035803 h 4379906"/>
                <a:gd name="connsiteX98" fmla="*/ 4676041 w 7297862"/>
                <a:gd name="connsiteY98" fmla="*/ 1012945 h 4379906"/>
                <a:gd name="connsiteX99" fmla="*/ 4685178 w 7297862"/>
                <a:gd name="connsiteY99" fmla="*/ 999230 h 4379906"/>
                <a:gd name="connsiteX100" fmla="*/ 4728581 w 7297862"/>
                <a:gd name="connsiteY100" fmla="*/ 951228 h 4379906"/>
                <a:gd name="connsiteX101" fmla="*/ 4753708 w 7297862"/>
                <a:gd name="connsiteY101" fmla="*/ 926085 h 4379906"/>
                <a:gd name="connsiteX102" fmla="*/ 4813101 w 7297862"/>
                <a:gd name="connsiteY102" fmla="*/ 825510 h 4379906"/>
                <a:gd name="connsiteX103" fmla="*/ 4833660 w 7297862"/>
                <a:gd name="connsiteY103" fmla="*/ 791224 h 4379906"/>
                <a:gd name="connsiteX104" fmla="*/ 4886200 w 7297862"/>
                <a:gd name="connsiteY104" fmla="*/ 667791 h 4379906"/>
                <a:gd name="connsiteX105" fmla="*/ 4899906 w 7297862"/>
                <a:gd name="connsiteY105" fmla="*/ 638076 h 4379906"/>
                <a:gd name="connsiteX106" fmla="*/ 4922750 w 7297862"/>
                <a:gd name="connsiteY106" fmla="*/ 592360 h 4379906"/>
                <a:gd name="connsiteX107" fmla="*/ 4931887 w 7297862"/>
                <a:gd name="connsiteY107" fmla="*/ 578646 h 4379906"/>
                <a:gd name="connsiteX108" fmla="*/ 5023260 w 7297862"/>
                <a:gd name="connsiteY108" fmla="*/ 418641 h 4379906"/>
                <a:gd name="connsiteX109" fmla="*/ 5020976 w 7297862"/>
                <a:gd name="connsiteY109" fmla="*/ 404926 h 4379906"/>
                <a:gd name="connsiteX110" fmla="*/ 5020976 w 7297862"/>
                <a:gd name="connsiteY110" fmla="*/ 393497 h 4379906"/>
                <a:gd name="connsiteX111" fmla="*/ 5071232 w 7297862"/>
                <a:gd name="connsiteY111" fmla="*/ 295208 h 4379906"/>
                <a:gd name="connsiteX112" fmla="*/ 5082653 w 7297862"/>
                <a:gd name="connsiteY112" fmla="*/ 279208 h 4379906"/>
                <a:gd name="connsiteX113" fmla="*/ 5148899 w 7297862"/>
                <a:gd name="connsiteY113" fmla="*/ 206063 h 4379906"/>
                <a:gd name="connsiteX114" fmla="*/ 5158036 w 7297862"/>
                <a:gd name="connsiteY114" fmla="*/ 190062 h 4379906"/>
                <a:gd name="connsiteX115" fmla="*/ 5226567 w 7297862"/>
                <a:gd name="connsiteY115" fmla="*/ 48343 h 4379906"/>
                <a:gd name="connsiteX116" fmla="*/ 5249410 w 7297862"/>
                <a:gd name="connsiteY116" fmla="*/ 23200 h 4379906"/>
                <a:gd name="connsiteX117" fmla="*/ 5296239 w 7297862"/>
                <a:gd name="connsiteY117" fmla="*/ 56 h 437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7297862" h="4379906">
                  <a:moveTo>
                    <a:pt x="5296239" y="56"/>
                  </a:moveTo>
                  <a:cubicBezTo>
                    <a:pt x="5312800" y="913"/>
                    <a:pt x="5330504" y="11771"/>
                    <a:pt x="5349921" y="36914"/>
                  </a:cubicBezTo>
                  <a:cubicBezTo>
                    <a:pt x="5359058" y="43772"/>
                    <a:pt x="5365911" y="52915"/>
                    <a:pt x="5372764" y="59772"/>
                  </a:cubicBezTo>
                  <a:cubicBezTo>
                    <a:pt x="5388755" y="75773"/>
                    <a:pt x="5402461" y="91773"/>
                    <a:pt x="5416167" y="110060"/>
                  </a:cubicBezTo>
                  <a:cubicBezTo>
                    <a:pt x="5420735" y="116917"/>
                    <a:pt x="5425304" y="121488"/>
                    <a:pt x="5429873" y="128346"/>
                  </a:cubicBezTo>
                  <a:cubicBezTo>
                    <a:pt x="5500687" y="233492"/>
                    <a:pt x="5518962" y="366067"/>
                    <a:pt x="5624041" y="443784"/>
                  </a:cubicBezTo>
                  <a:cubicBezTo>
                    <a:pt x="5630894" y="450642"/>
                    <a:pt x="5642316" y="457499"/>
                    <a:pt x="5651453" y="464356"/>
                  </a:cubicBezTo>
                  <a:cubicBezTo>
                    <a:pt x="5708562" y="514644"/>
                    <a:pt x="5758817" y="571788"/>
                    <a:pt x="5809073" y="631219"/>
                  </a:cubicBezTo>
                  <a:cubicBezTo>
                    <a:pt x="5818210" y="640362"/>
                    <a:pt x="5825063" y="649505"/>
                    <a:pt x="5831916" y="656362"/>
                  </a:cubicBezTo>
                  <a:cubicBezTo>
                    <a:pt x="5866181" y="766080"/>
                    <a:pt x="5930143" y="843797"/>
                    <a:pt x="6003241" y="919227"/>
                  </a:cubicBezTo>
                  <a:cubicBezTo>
                    <a:pt x="6012379" y="928371"/>
                    <a:pt x="6021516" y="937514"/>
                    <a:pt x="6030653" y="946657"/>
                  </a:cubicBezTo>
                  <a:cubicBezTo>
                    <a:pt x="6064919" y="1006087"/>
                    <a:pt x="6106037" y="1060946"/>
                    <a:pt x="6147155" y="1113519"/>
                  </a:cubicBezTo>
                  <a:cubicBezTo>
                    <a:pt x="6151723" y="1120377"/>
                    <a:pt x="6156292" y="1124948"/>
                    <a:pt x="6160861" y="1129520"/>
                  </a:cubicBezTo>
                  <a:cubicBezTo>
                    <a:pt x="6167713" y="1136377"/>
                    <a:pt x="6176851" y="1143234"/>
                    <a:pt x="6183704" y="1152378"/>
                  </a:cubicBezTo>
                  <a:cubicBezTo>
                    <a:pt x="6188273" y="1156949"/>
                    <a:pt x="6190557" y="1159235"/>
                    <a:pt x="6195126" y="1163807"/>
                  </a:cubicBezTo>
                  <a:cubicBezTo>
                    <a:pt x="6215685" y="1186664"/>
                    <a:pt x="6233959" y="1211808"/>
                    <a:pt x="6249950" y="1234666"/>
                  </a:cubicBezTo>
                  <a:cubicBezTo>
                    <a:pt x="6254519" y="1239237"/>
                    <a:pt x="6256803" y="1243809"/>
                    <a:pt x="6259087" y="1246095"/>
                  </a:cubicBezTo>
                  <a:cubicBezTo>
                    <a:pt x="6263656" y="1250666"/>
                    <a:pt x="6268225" y="1255238"/>
                    <a:pt x="6272793" y="1257524"/>
                  </a:cubicBezTo>
                  <a:cubicBezTo>
                    <a:pt x="6336755" y="1289525"/>
                    <a:pt x="6380157" y="1326097"/>
                    <a:pt x="6380157" y="1406100"/>
                  </a:cubicBezTo>
                  <a:cubicBezTo>
                    <a:pt x="6380157" y="1412957"/>
                    <a:pt x="6382441" y="1417529"/>
                    <a:pt x="6384726" y="1422100"/>
                  </a:cubicBezTo>
                  <a:cubicBezTo>
                    <a:pt x="6387010" y="1428958"/>
                    <a:pt x="6389295" y="1433529"/>
                    <a:pt x="6389295" y="1440387"/>
                  </a:cubicBezTo>
                  <a:cubicBezTo>
                    <a:pt x="6393863" y="1444958"/>
                    <a:pt x="6398432" y="1449530"/>
                    <a:pt x="6403001" y="1456387"/>
                  </a:cubicBezTo>
                  <a:cubicBezTo>
                    <a:pt x="6407569" y="1460959"/>
                    <a:pt x="6409853" y="1465530"/>
                    <a:pt x="6414422" y="1470102"/>
                  </a:cubicBezTo>
                  <a:cubicBezTo>
                    <a:pt x="6418991" y="1476959"/>
                    <a:pt x="6421275" y="1481531"/>
                    <a:pt x="6425844" y="1486102"/>
                  </a:cubicBezTo>
                  <a:cubicBezTo>
                    <a:pt x="6469247" y="1593534"/>
                    <a:pt x="6576611" y="1655250"/>
                    <a:pt x="6610875" y="1764968"/>
                  </a:cubicBezTo>
                  <a:cubicBezTo>
                    <a:pt x="6615444" y="1778683"/>
                    <a:pt x="6617729" y="1792397"/>
                    <a:pt x="6622297" y="1803826"/>
                  </a:cubicBezTo>
                  <a:cubicBezTo>
                    <a:pt x="6633719" y="1840399"/>
                    <a:pt x="6642856" y="1876971"/>
                    <a:pt x="6654278" y="1913544"/>
                  </a:cubicBezTo>
                  <a:cubicBezTo>
                    <a:pt x="6656562" y="1924973"/>
                    <a:pt x="6661131" y="1938688"/>
                    <a:pt x="6665699" y="1950117"/>
                  </a:cubicBezTo>
                  <a:cubicBezTo>
                    <a:pt x="6754789" y="2153551"/>
                    <a:pt x="6905555" y="2331843"/>
                    <a:pt x="7019772" y="2519277"/>
                  </a:cubicBezTo>
                  <a:cubicBezTo>
                    <a:pt x="7028909" y="2528420"/>
                    <a:pt x="7035763" y="2537563"/>
                    <a:pt x="7044899" y="2546706"/>
                  </a:cubicBezTo>
                  <a:cubicBezTo>
                    <a:pt x="7097439" y="2601565"/>
                    <a:pt x="7154548" y="2656424"/>
                    <a:pt x="7197951" y="2722712"/>
                  </a:cubicBezTo>
                  <a:cubicBezTo>
                    <a:pt x="7204803" y="2731855"/>
                    <a:pt x="7209372" y="2743284"/>
                    <a:pt x="7216225" y="2752427"/>
                  </a:cubicBezTo>
                  <a:cubicBezTo>
                    <a:pt x="7235642" y="2786714"/>
                    <a:pt x="7253346" y="2822715"/>
                    <a:pt x="7268479" y="2859573"/>
                  </a:cubicBezTo>
                  <a:lnTo>
                    <a:pt x="7297862" y="2949145"/>
                  </a:lnTo>
                  <a:lnTo>
                    <a:pt x="7297862" y="4379906"/>
                  </a:lnTo>
                  <a:lnTo>
                    <a:pt x="0" y="4379906"/>
                  </a:lnTo>
                  <a:cubicBezTo>
                    <a:pt x="59393" y="4299904"/>
                    <a:pt x="194169" y="4171900"/>
                    <a:pt x="342651" y="4037038"/>
                  </a:cubicBezTo>
                  <a:cubicBezTo>
                    <a:pt x="349504" y="4030181"/>
                    <a:pt x="356357" y="4025609"/>
                    <a:pt x="360926" y="4021038"/>
                  </a:cubicBezTo>
                  <a:cubicBezTo>
                    <a:pt x="792666" y="3824460"/>
                    <a:pt x="1103336" y="3477021"/>
                    <a:pt x="1395731" y="3095295"/>
                  </a:cubicBezTo>
                  <a:cubicBezTo>
                    <a:pt x="1414006" y="3086152"/>
                    <a:pt x="1441418" y="3086152"/>
                    <a:pt x="1457408" y="3067865"/>
                  </a:cubicBezTo>
                  <a:cubicBezTo>
                    <a:pt x="1493958" y="3033579"/>
                    <a:pt x="1503095" y="2978720"/>
                    <a:pt x="1521370" y="2935290"/>
                  </a:cubicBezTo>
                  <a:cubicBezTo>
                    <a:pt x="1564772" y="2864431"/>
                    <a:pt x="1662999" y="2882717"/>
                    <a:pt x="1715538" y="2818715"/>
                  </a:cubicBezTo>
                  <a:cubicBezTo>
                    <a:pt x="1813765" y="2686139"/>
                    <a:pt x="1902854" y="2553564"/>
                    <a:pt x="2035346" y="2459847"/>
                  </a:cubicBezTo>
                  <a:cubicBezTo>
                    <a:pt x="2049052" y="2452989"/>
                    <a:pt x="2060473" y="2443846"/>
                    <a:pt x="2071895" y="2436989"/>
                  </a:cubicBezTo>
                  <a:cubicBezTo>
                    <a:pt x="2094739" y="2423274"/>
                    <a:pt x="2119866" y="2407274"/>
                    <a:pt x="2142710" y="2393559"/>
                  </a:cubicBezTo>
                  <a:cubicBezTo>
                    <a:pt x="2176975" y="2370701"/>
                    <a:pt x="2192965" y="2338700"/>
                    <a:pt x="2197534" y="2304413"/>
                  </a:cubicBezTo>
                  <a:cubicBezTo>
                    <a:pt x="2199818" y="2295270"/>
                    <a:pt x="2199818" y="2286127"/>
                    <a:pt x="2199818" y="2276984"/>
                  </a:cubicBezTo>
                  <a:cubicBezTo>
                    <a:pt x="2204387" y="2233554"/>
                    <a:pt x="2231799" y="2196981"/>
                    <a:pt x="2266064" y="2171838"/>
                  </a:cubicBezTo>
                  <a:cubicBezTo>
                    <a:pt x="2275201" y="2164980"/>
                    <a:pt x="2282054" y="2155837"/>
                    <a:pt x="2291192" y="2146694"/>
                  </a:cubicBezTo>
                  <a:cubicBezTo>
                    <a:pt x="2307182" y="2116979"/>
                    <a:pt x="2323172" y="2087264"/>
                    <a:pt x="2339163" y="2057549"/>
                  </a:cubicBezTo>
                  <a:cubicBezTo>
                    <a:pt x="2343731" y="2046120"/>
                    <a:pt x="2348300" y="2036976"/>
                    <a:pt x="2355153" y="2027833"/>
                  </a:cubicBezTo>
                  <a:cubicBezTo>
                    <a:pt x="2444242" y="1956974"/>
                    <a:pt x="2471654" y="1851828"/>
                    <a:pt x="2505919" y="1739824"/>
                  </a:cubicBezTo>
                  <a:cubicBezTo>
                    <a:pt x="2510488" y="1728395"/>
                    <a:pt x="2515057" y="1716967"/>
                    <a:pt x="2517341" y="1705538"/>
                  </a:cubicBezTo>
                  <a:cubicBezTo>
                    <a:pt x="2531047" y="1671251"/>
                    <a:pt x="2544753" y="1636964"/>
                    <a:pt x="2556175" y="1600391"/>
                  </a:cubicBezTo>
                  <a:cubicBezTo>
                    <a:pt x="2563028" y="1595820"/>
                    <a:pt x="2569881" y="1588963"/>
                    <a:pt x="2579018" y="1582105"/>
                  </a:cubicBezTo>
                  <a:cubicBezTo>
                    <a:pt x="2665823" y="1529532"/>
                    <a:pt x="2711510" y="1433529"/>
                    <a:pt x="2773187" y="1348955"/>
                  </a:cubicBezTo>
                  <a:cubicBezTo>
                    <a:pt x="2780040" y="1342098"/>
                    <a:pt x="2786893" y="1335240"/>
                    <a:pt x="2793746" y="1328383"/>
                  </a:cubicBezTo>
                  <a:cubicBezTo>
                    <a:pt x="2841717" y="1291810"/>
                    <a:pt x="2878267" y="1241523"/>
                    <a:pt x="2919385" y="1198093"/>
                  </a:cubicBezTo>
                  <a:cubicBezTo>
                    <a:pt x="2928522" y="1191236"/>
                    <a:pt x="2935375" y="1182093"/>
                    <a:pt x="2944512" y="1172950"/>
                  </a:cubicBezTo>
                  <a:cubicBezTo>
                    <a:pt x="2951365" y="1163807"/>
                    <a:pt x="2958218" y="1154663"/>
                    <a:pt x="2967356" y="1147806"/>
                  </a:cubicBezTo>
                  <a:cubicBezTo>
                    <a:pt x="2976493" y="1138663"/>
                    <a:pt x="2985630" y="1131806"/>
                    <a:pt x="2997052" y="1124948"/>
                  </a:cubicBezTo>
                  <a:cubicBezTo>
                    <a:pt x="3038170" y="1099805"/>
                    <a:pt x="3077004" y="1090661"/>
                    <a:pt x="3111269" y="1092947"/>
                  </a:cubicBezTo>
                  <a:cubicBezTo>
                    <a:pt x="3124975" y="1092947"/>
                    <a:pt x="3134112" y="1095233"/>
                    <a:pt x="3145534" y="1099805"/>
                  </a:cubicBezTo>
                  <a:cubicBezTo>
                    <a:pt x="3161524" y="1102090"/>
                    <a:pt x="3175231" y="1108948"/>
                    <a:pt x="3186652" y="1113519"/>
                  </a:cubicBezTo>
                  <a:cubicBezTo>
                    <a:pt x="3280310" y="1184379"/>
                    <a:pt x="3298585" y="1307811"/>
                    <a:pt x="3360262" y="1403814"/>
                  </a:cubicBezTo>
                  <a:cubicBezTo>
                    <a:pt x="3364831" y="1412957"/>
                    <a:pt x="3371684" y="1422100"/>
                    <a:pt x="3376252" y="1428958"/>
                  </a:cubicBezTo>
                  <a:cubicBezTo>
                    <a:pt x="3383105" y="1438101"/>
                    <a:pt x="3387674" y="1447244"/>
                    <a:pt x="3394527" y="1454101"/>
                  </a:cubicBezTo>
                  <a:cubicBezTo>
                    <a:pt x="3401380" y="1465530"/>
                    <a:pt x="3405949" y="1474673"/>
                    <a:pt x="3415086" y="1486102"/>
                  </a:cubicBezTo>
                  <a:cubicBezTo>
                    <a:pt x="3435645" y="1513532"/>
                    <a:pt x="3458488" y="1538675"/>
                    <a:pt x="3483616" y="1563819"/>
                  </a:cubicBezTo>
                  <a:cubicBezTo>
                    <a:pt x="3490469" y="1572962"/>
                    <a:pt x="3499607" y="1579819"/>
                    <a:pt x="3506460" y="1586677"/>
                  </a:cubicBezTo>
                  <a:cubicBezTo>
                    <a:pt x="3531587" y="1616392"/>
                    <a:pt x="3556715" y="1643821"/>
                    <a:pt x="3584127" y="1666679"/>
                  </a:cubicBezTo>
                  <a:cubicBezTo>
                    <a:pt x="3593264" y="1673537"/>
                    <a:pt x="3602402" y="1680394"/>
                    <a:pt x="3611539" y="1689537"/>
                  </a:cubicBezTo>
                  <a:cubicBezTo>
                    <a:pt x="3620676" y="1696394"/>
                    <a:pt x="3632098" y="1703252"/>
                    <a:pt x="3641236" y="1712395"/>
                  </a:cubicBezTo>
                  <a:cubicBezTo>
                    <a:pt x="3650373" y="1719252"/>
                    <a:pt x="3657226" y="1728395"/>
                    <a:pt x="3666363" y="1737539"/>
                  </a:cubicBezTo>
                  <a:cubicBezTo>
                    <a:pt x="3670932" y="1739824"/>
                    <a:pt x="3673216" y="1742110"/>
                    <a:pt x="3675501" y="1746682"/>
                  </a:cubicBezTo>
                  <a:cubicBezTo>
                    <a:pt x="3680069" y="1748968"/>
                    <a:pt x="3682354" y="1751253"/>
                    <a:pt x="3684638" y="1753539"/>
                  </a:cubicBezTo>
                  <a:cubicBezTo>
                    <a:pt x="3732609" y="1815255"/>
                    <a:pt x="3812561" y="1858685"/>
                    <a:pt x="3823983" y="1938688"/>
                  </a:cubicBezTo>
                  <a:cubicBezTo>
                    <a:pt x="3823983" y="1943259"/>
                    <a:pt x="3826267" y="1950117"/>
                    <a:pt x="3828551" y="1956974"/>
                  </a:cubicBezTo>
                  <a:cubicBezTo>
                    <a:pt x="3828551" y="1963831"/>
                    <a:pt x="3830836" y="1968403"/>
                    <a:pt x="3830836" y="1975260"/>
                  </a:cubicBezTo>
                  <a:cubicBezTo>
                    <a:pt x="3858248" y="1904401"/>
                    <a:pt x="3938200" y="1904401"/>
                    <a:pt x="3995308" y="1870114"/>
                  </a:cubicBezTo>
                  <a:cubicBezTo>
                    <a:pt x="3999877" y="1865543"/>
                    <a:pt x="4006730" y="1860971"/>
                    <a:pt x="4013583" y="1856399"/>
                  </a:cubicBezTo>
                  <a:cubicBezTo>
                    <a:pt x="4025004" y="1849542"/>
                    <a:pt x="4034142" y="1842685"/>
                    <a:pt x="4043279" y="1835827"/>
                  </a:cubicBezTo>
                  <a:cubicBezTo>
                    <a:pt x="4091250" y="1796969"/>
                    <a:pt x="4123231" y="1748968"/>
                    <a:pt x="4132368" y="1671251"/>
                  </a:cubicBezTo>
                  <a:cubicBezTo>
                    <a:pt x="4139221" y="1662108"/>
                    <a:pt x="4146074" y="1650679"/>
                    <a:pt x="4150643" y="1641536"/>
                  </a:cubicBezTo>
                  <a:cubicBezTo>
                    <a:pt x="4189477" y="1577534"/>
                    <a:pt x="4237448" y="1522675"/>
                    <a:pt x="4310547" y="1495245"/>
                  </a:cubicBezTo>
                  <a:cubicBezTo>
                    <a:pt x="4337959" y="1476959"/>
                    <a:pt x="4353949" y="1451815"/>
                    <a:pt x="4356234" y="1417529"/>
                  </a:cubicBezTo>
                  <a:cubicBezTo>
                    <a:pt x="4360802" y="1406100"/>
                    <a:pt x="4365371" y="1396957"/>
                    <a:pt x="4369940" y="1385528"/>
                  </a:cubicBezTo>
                  <a:cubicBezTo>
                    <a:pt x="4383646" y="1353527"/>
                    <a:pt x="4401920" y="1323811"/>
                    <a:pt x="4424764" y="1296382"/>
                  </a:cubicBezTo>
                  <a:cubicBezTo>
                    <a:pt x="4427048" y="1291810"/>
                    <a:pt x="4431617" y="1287239"/>
                    <a:pt x="4433901" y="1282667"/>
                  </a:cubicBezTo>
                  <a:cubicBezTo>
                    <a:pt x="4438470" y="1282667"/>
                    <a:pt x="4443038" y="1280382"/>
                    <a:pt x="4447607" y="1275810"/>
                  </a:cubicBezTo>
                  <a:cubicBezTo>
                    <a:pt x="4468166" y="1271238"/>
                    <a:pt x="4484157" y="1262095"/>
                    <a:pt x="4493294" y="1248381"/>
                  </a:cubicBezTo>
                  <a:cubicBezTo>
                    <a:pt x="4495578" y="1246095"/>
                    <a:pt x="4497863" y="1241523"/>
                    <a:pt x="4500147" y="1236952"/>
                  </a:cubicBezTo>
                  <a:cubicBezTo>
                    <a:pt x="4504716" y="1232380"/>
                    <a:pt x="4507000" y="1227809"/>
                    <a:pt x="4509284" y="1220951"/>
                  </a:cubicBezTo>
                  <a:cubicBezTo>
                    <a:pt x="4509284" y="1216380"/>
                    <a:pt x="4511569" y="1211808"/>
                    <a:pt x="4511569" y="1204951"/>
                  </a:cubicBezTo>
                  <a:cubicBezTo>
                    <a:pt x="4532128" y="1147806"/>
                    <a:pt x="4577814" y="1113519"/>
                    <a:pt x="4609795" y="1074661"/>
                  </a:cubicBezTo>
                  <a:cubicBezTo>
                    <a:pt x="4614364" y="1070089"/>
                    <a:pt x="4618933" y="1065518"/>
                    <a:pt x="4621217" y="1060946"/>
                  </a:cubicBezTo>
                  <a:cubicBezTo>
                    <a:pt x="4625786" y="1056375"/>
                    <a:pt x="4630354" y="1054089"/>
                    <a:pt x="4632639" y="1049517"/>
                  </a:cubicBezTo>
                  <a:cubicBezTo>
                    <a:pt x="4637207" y="1044946"/>
                    <a:pt x="4641776" y="1040374"/>
                    <a:pt x="4646345" y="1035803"/>
                  </a:cubicBezTo>
                  <a:cubicBezTo>
                    <a:pt x="4655482" y="1028945"/>
                    <a:pt x="4666904" y="1019802"/>
                    <a:pt x="4676041" y="1012945"/>
                  </a:cubicBezTo>
                  <a:cubicBezTo>
                    <a:pt x="4678325" y="1008373"/>
                    <a:pt x="4682894" y="1003802"/>
                    <a:pt x="4685178" y="999230"/>
                  </a:cubicBezTo>
                  <a:cubicBezTo>
                    <a:pt x="4698884" y="983229"/>
                    <a:pt x="4712590" y="967229"/>
                    <a:pt x="4728581" y="951228"/>
                  </a:cubicBezTo>
                  <a:cubicBezTo>
                    <a:pt x="4737718" y="942085"/>
                    <a:pt x="4746855" y="932942"/>
                    <a:pt x="4753708" y="926085"/>
                  </a:cubicBezTo>
                  <a:cubicBezTo>
                    <a:pt x="4776552" y="894084"/>
                    <a:pt x="4794827" y="859797"/>
                    <a:pt x="4813101" y="825510"/>
                  </a:cubicBezTo>
                  <a:cubicBezTo>
                    <a:pt x="4819954" y="814081"/>
                    <a:pt x="4826807" y="802652"/>
                    <a:pt x="4833660" y="791224"/>
                  </a:cubicBezTo>
                  <a:cubicBezTo>
                    <a:pt x="4851935" y="747794"/>
                    <a:pt x="4867925" y="706649"/>
                    <a:pt x="4886200" y="667791"/>
                  </a:cubicBezTo>
                  <a:cubicBezTo>
                    <a:pt x="4890769" y="658648"/>
                    <a:pt x="4895337" y="649505"/>
                    <a:pt x="4899906" y="638076"/>
                  </a:cubicBezTo>
                  <a:cubicBezTo>
                    <a:pt x="4906759" y="622075"/>
                    <a:pt x="4913612" y="606075"/>
                    <a:pt x="4922750" y="592360"/>
                  </a:cubicBezTo>
                  <a:cubicBezTo>
                    <a:pt x="4927318" y="587789"/>
                    <a:pt x="4929603" y="583217"/>
                    <a:pt x="4931887" y="578646"/>
                  </a:cubicBezTo>
                  <a:cubicBezTo>
                    <a:pt x="4950162" y="516929"/>
                    <a:pt x="5011839" y="482643"/>
                    <a:pt x="5023260" y="418641"/>
                  </a:cubicBezTo>
                  <a:cubicBezTo>
                    <a:pt x="5023260" y="414069"/>
                    <a:pt x="5020976" y="409497"/>
                    <a:pt x="5020976" y="404926"/>
                  </a:cubicBezTo>
                  <a:cubicBezTo>
                    <a:pt x="5020976" y="402640"/>
                    <a:pt x="5020976" y="398068"/>
                    <a:pt x="5020976" y="393497"/>
                  </a:cubicBezTo>
                  <a:cubicBezTo>
                    <a:pt x="5030113" y="356924"/>
                    <a:pt x="5039251" y="322638"/>
                    <a:pt x="5071232" y="295208"/>
                  </a:cubicBezTo>
                  <a:cubicBezTo>
                    <a:pt x="5073516" y="288351"/>
                    <a:pt x="5078085" y="283779"/>
                    <a:pt x="5082653" y="279208"/>
                  </a:cubicBezTo>
                  <a:cubicBezTo>
                    <a:pt x="5103212" y="254064"/>
                    <a:pt x="5132909" y="233492"/>
                    <a:pt x="5148899" y="206063"/>
                  </a:cubicBezTo>
                  <a:cubicBezTo>
                    <a:pt x="5151183" y="201491"/>
                    <a:pt x="5155752" y="194634"/>
                    <a:pt x="5158036" y="190062"/>
                  </a:cubicBezTo>
                  <a:cubicBezTo>
                    <a:pt x="5185448" y="144346"/>
                    <a:pt x="5206007" y="98631"/>
                    <a:pt x="5226567" y="48343"/>
                  </a:cubicBezTo>
                  <a:cubicBezTo>
                    <a:pt x="5233420" y="39200"/>
                    <a:pt x="5242557" y="30057"/>
                    <a:pt x="5249410" y="23200"/>
                  </a:cubicBezTo>
                  <a:cubicBezTo>
                    <a:pt x="5264258" y="8342"/>
                    <a:pt x="5279677" y="-801"/>
                    <a:pt x="5296239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90103B8D-5B4F-4692-AC45-F3A554A20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390" y="2369491"/>
              <a:ext cx="1846666" cy="1407341"/>
            </a:xfrm>
            <a:custGeom>
              <a:avLst/>
              <a:gdLst>
                <a:gd name="T0" fmla="*/ 748 w 809"/>
                <a:gd name="T1" fmla="*/ 615 h 618"/>
                <a:gd name="T2" fmla="*/ 736 w 809"/>
                <a:gd name="T3" fmla="*/ 611 h 618"/>
                <a:gd name="T4" fmla="*/ 672 w 809"/>
                <a:gd name="T5" fmla="*/ 592 h 618"/>
                <a:gd name="T6" fmla="*/ 633 w 809"/>
                <a:gd name="T7" fmla="*/ 546 h 618"/>
                <a:gd name="T8" fmla="*/ 588 w 809"/>
                <a:gd name="T9" fmla="*/ 533 h 618"/>
                <a:gd name="T10" fmla="*/ 525 w 809"/>
                <a:gd name="T11" fmla="*/ 499 h 618"/>
                <a:gd name="T12" fmla="*/ 511 w 809"/>
                <a:gd name="T13" fmla="*/ 498 h 618"/>
                <a:gd name="T14" fmla="*/ 467 w 809"/>
                <a:gd name="T15" fmla="*/ 541 h 618"/>
                <a:gd name="T16" fmla="*/ 423 w 809"/>
                <a:gd name="T17" fmla="*/ 518 h 618"/>
                <a:gd name="T18" fmla="*/ 411 w 809"/>
                <a:gd name="T19" fmla="*/ 523 h 618"/>
                <a:gd name="T20" fmla="*/ 337 w 809"/>
                <a:gd name="T21" fmla="*/ 520 h 618"/>
                <a:gd name="T22" fmla="*/ 323 w 809"/>
                <a:gd name="T23" fmla="*/ 563 h 618"/>
                <a:gd name="T24" fmla="*/ 277 w 809"/>
                <a:gd name="T25" fmla="*/ 576 h 618"/>
                <a:gd name="T26" fmla="*/ 266 w 809"/>
                <a:gd name="T27" fmla="*/ 543 h 618"/>
                <a:gd name="T28" fmla="*/ 241 w 809"/>
                <a:gd name="T29" fmla="*/ 524 h 618"/>
                <a:gd name="T30" fmla="*/ 219 w 809"/>
                <a:gd name="T31" fmla="*/ 517 h 618"/>
                <a:gd name="T32" fmla="*/ 181 w 809"/>
                <a:gd name="T33" fmla="*/ 565 h 618"/>
                <a:gd name="T34" fmla="*/ 152 w 809"/>
                <a:gd name="T35" fmla="*/ 568 h 618"/>
                <a:gd name="T36" fmla="*/ 137 w 809"/>
                <a:gd name="T37" fmla="*/ 560 h 618"/>
                <a:gd name="T38" fmla="*/ 63 w 809"/>
                <a:gd name="T39" fmla="*/ 548 h 618"/>
                <a:gd name="T40" fmla="*/ 51 w 809"/>
                <a:gd name="T41" fmla="*/ 544 h 618"/>
                <a:gd name="T42" fmla="*/ 42 w 809"/>
                <a:gd name="T43" fmla="*/ 479 h 618"/>
                <a:gd name="T44" fmla="*/ 54 w 809"/>
                <a:gd name="T45" fmla="*/ 473 h 618"/>
                <a:gd name="T46" fmla="*/ 65 w 809"/>
                <a:gd name="T47" fmla="*/ 463 h 618"/>
                <a:gd name="T48" fmla="*/ 72 w 809"/>
                <a:gd name="T49" fmla="*/ 449 h 618"/>
                <a:gd name="T50" fmla="*/ 111 w 809"/>
                <a:gd name="T51" fmla="*/ 413 h 618"/>
                <a:gd name="T52" fmla="*/ 144 w 809"/>
                <a:gd name="T53" fmla="*/ 357 h 618"/>
                <a:gd name="T54" fmla="*/ 168 w 809"/>
                <a:gd name="T55" fmla="*/ 294 h 618"/>
                <a:gd name="T56" fmla="*/ 184 w 809"/>
                <a:gd name="T57" fmla="*/ 269 h 618"/>
                <a:gd name="T58" fmla="*/ 226 w 809"/>
                <a:gd name="T59" fmla="*/ 194 h 618"/>
                <a:gd name="T60" fmla="*/ 245 w 809"/>
                <a:gd name="T61" fmla="*/ 145 h 618"/>
                <a:gd name="T62" fmla="*/ 274 w 809"/>
                <a:gd name="T63" fmla="*/ 102 h 618"/>
                <a:gd name="T64" fmla="*/ 316 w 809"/>
                <a:gd name="T65" fmla="*/ 33 h 618"/>
                <a:gd name="T66" fmla="*/ 331 w 809"/>
                <a:gd name="T67" fmla="*/ 12 h 618"/>
                <a:gd name="T68" fmla="*/ 373 w 809"/>
                <a:gd name="T69" fmla="*/ 37 h 618"/>
                <a:gd name="T70" fmla="*/ 398 w 809"/>
                <a:gd name="T71" fmla="*/ 69 h 618"/>
                <a:gd name="T72" fmla="*/ 494 w 809"/>
                <a:gd name="T73" fmla="*/ 210 h 618"/>
                <a:gd name="T74" fmla="*/ 575 w 809"/>
                <a:gd name="T75" fmla="*/ 302 h 618"/>
                <a:gd name="T76" fmla="*/ 664 w 809"/>
                <a:gd name="T77" fmla="*/ 429 h 618"/>
                <a:gd name="T78" fmla="*/ 721 w 809"/>
                <a:gd name="T79" fmla="*/ 509 h 618"/>
                <a:gd name="T80" fmla="*/ 736 w 809"/>
                <a:gd name="T81" fmla="*/ 524 h 618"/>
                <a:gd name="T82" fmla="*/ 764 w 809"/>
                <a:gd name="T83" fmla="*/ 558 h 618"/>
                <a:gd name="T84" fmla="*/ 771 w 809"/>
                <a:gd name="T85" fmla="*/ 569 h 618"/>
                <a:gd name="T86" fmla="*/ 805 w 809"/>
                <a:gd name="T87" fmla="*/ 59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9" h="618">
                  <a:moveTo>
                    <a:pt x="800" y="592"/>
                  </a:moveTo>
                  <a:cubicBezTo>
                    <a:pt x="778" y="591"/>
                    <a:pt x="771" y="618"/>
                    <a:pt x="748" y="615"/>
                  </a:cubicBezTo>
                  <a:cubicBezTo>
                    <a:pt x="746" y="615"/>
                    <a:pt x="744" y="614"/>
                    <a:pt x="742" y="614"/>
                  </a:cubicBezTo>
                  <a:cubicBezTo>
                    <a:pt x="740" y="613"/>
                    <a:pt x="738" y="612"/>
                    <a:pt x="736" y="611"/>
                  </a:cubicBezTo>
                  <a:cubicBezTo>
                    <a:pt x="716" y="595"/>
                    <a:pt x="701" y="579"/>
                    <a:pt x="679" y="594"/>
                  </a:cubicBezTo>
                  <a:cubicBezTo>
                    <a:pt x="677" y="593"/>
                    <a:pt x="674" y="592"/>
                    <a:pt x="672" y="592"/>
                  </a:cubicBezTo>
                  <a:cubicBezTo>
                    <a:pt x="664" y="589"/>
                    <a:pt x="657" y="587"/>
                    <a:pt x="650" y="583"/>
                  </a:cubicBezTo>
                  <a:cubicBezTo>
                    <a:pt x="638" y="576"/>
                    <a:pt x="642" y="556"/>
                    <a:pt x="633" y="546"/>
                  </a:cubicBezTo>
                  <a:cubicBezTo>
                    <a:pt x="631" y="544"/>
                    <a:pt x="629" y="542"/>
                    <a:pt x="627" y="540"/>
                  </a:cubicBezTo>
                  <a:cubicBezTo>
                    <a:pt x="615" y="532"/>
                    <a:pt x="602" y="526"/>
                    <a:pt x="588" y="533"/>
                  </a:cubicBezTo>
                  <a:cubicBezTo>
                    <a:pt x="588" y="537"/>
                    <a:pt x="588" y="544"/>
                    <a:pt x="584" y="544"/>
                  </a:cubicBezTo>
                  <a:cubicBezTo>
                    <a:pt x="545" y="556"/>
                    <a:pt x="545" y="517"/>
                    <a:pt x="525" y="499"/>
                  </a:cubicBezTo>
                  <a:cubicBezTo>
                    <a:pt x="522" y="498"/>
                    <a:pt x="520" y="498"/>
                    <a:pt x="518" y="498"/>
                  </a:cubicBezTo>
                  <a:cubicBezTo>
                    <a:pt x="515" y="498"/>
                    <a:pt x="513" y="498"/>
                    <a:pt x="511" y="498"/>
                  </a:cubicBezTo>
                  <a:cubicBezTo>
                    <a:pt x="508" y="498"/>
                    <a:pt x="506" y="498"/>
                    <a:pt x="503" y="499"/>
                  </a:cubicBezTo>
                  <a:cubicBezTo>
                    <a:pt x="494" y="513"/>
                    <a:pt x="491" y="548"/>
                    <a:pt x="467" y="541"/>
                  </a:cubicBezTo>
                  <a:cubicBezTo>
                    <a:pt x="456" y="537"/>
                    <a:pt x="452" y="517"/>
                    <a:pt x="431" y="516"/>
                  </a:cubicBezTo>
                  <a:cubicBezTo>
                    <a:pt x="428" y="517"/>
                    <a:pt x="426" y="518"/>
                    <a:pt x="423" y="518"/>
                  </a:cubicBezTo>
                  <a:cubicBezTo>
                    <a:pt x="421" y="519"/>
                    <a:pt x="419" y="520"/>
                    <a:pt x="417" y="521"/>
                  </a:cubicBezTo>
                  <a:cubicBezTo>
                    <a:pt x="415" y="522"/>
                    <a:pt x="413" y="522"/>
                    <a:pt x="411" y="523"/>
                  </a:cubicBezTo>
                  <a:cubicBezTo>
                    <a:pt x="382" y="552"/>
                    <a:pt x="374" y="533"/>
                    <a:pt x="342" y="517"/>
                  </a:cubicBezTo>
                  <a:cubicBezTo>
                    <a:pt x="340" y="517"/>
                    <a:pt x="338" y="518"/>
                    <a:pt x="337" y="520"/>
                  </a:cubicBezTo>
                  <a:cubicBezTo>
                    <a:pt x="335" y="521"/>
                    <a:pt x="334" y="522"/>
                    <a:pt x="333" y="524"/>
                  </a:cubicBezTo>
                  <a:cubicBezTo>
                    <a:pt x="328" y="534"/>
                    <a:pt x="332" y="552"/>
                    <a:pt x="323" y="563"/>
                  </a:cubicBezTo>
                  <a:cubicBezTo>
                    <a:pt x="322" y="565"/>
                    <a:pt x="320" y="567"/>
                    <a:pt x="318" y="568"/>
                  </a:cubicBezTo>
                  <a:cubicBezTo>
                    <a:pt x="308" y="579"/>
                    <a:pt x="294" y="583"/>
                    <a:pt x="277" y="576"/>
                  </a:cubicBezTo>
                  <a:cubicBezTo>
                    <a:pt x="273" y="576"/>
                    <a:pt x="269" y="564"/>
                    <a:pt x="268" y="551"/>
                  </a:cubicBezTo>
                  <a:cubicBezTo>
                    <a:pt x="268" y="548"/>
                    <a:pt x="267" y="546"/>
                    <a:pt x="266" y="543"/>
                  </a:cubicBezTo>
                  <a:cubicBezTo>
                    <a:pt x="263" y="536"/>
                    <a:pt x="258" y="530"/>
                    <a:pt x="249" y="527"/>
                  </a:cubicBezTo>
                  <a:cubicBezTo>
                    <a:pt x="246" y="526"/>
                    <a:pt x="244" y="525"/>
                    <a:pt x="241" y="524"/>
                  </a:cubicBezTo>
                  <a:cubicBezTo>
                    <a:pt x="236" y="522"/>
                    <a:pt x="231" y="520"/>
                    <a:pt x="226" y="518"/>
                  </a:cubicBezTo>
                  <a:cubicBezTo>
                    <a:pt x="224" y="518"/>
                    <a:pt x="221" y="517"/>
                    <a:pt x="219" y="517"/>
                  </a:cubicBezTo>
                  <a:cubicBezTo>
                    <a:pt x="216" y="517"/>
                    <a:pt x="213" y="517"/>
                    <a:pt x="210" y="517"/>
                  </a:cubicBezTo>
                  <a:cubicBezTo>
                    <a:pt x="187" y="525"/>
                    <a:pt x="203" y="556"/>
                    <a:pt x="181" y="565"/>
                  </a:cubicBezTo>
                  <a:cubicBezTo>
                    <a:pt x="178" y="566"/>
                    <a:pt x="176" y="567"/>
                    <a:pt x="174" y="568"/>
                  </a:cubicBezTo>
                  <a:cubicBezTo>
                    <a:pt x="167" y="570"/>
                    <a:pt x="159" y="571"/>
                    <a:pt x="152" y="568"/>
                  </a:cubicBezTo>
                  <a:cubicBezTo>
                    <a:pt x="150" y="567"/>
                    <a:pt x="147" y="565"/>
                    <a:pt x="145" y="564"/>
                  </a:cubicBezTo>
                  <a:cubicBezTo>
                    <a:pt x="142" y="563"/>
                    <a:pt x="139" y="562"/>
                    <a:pt x="137" y="560"/>
                  </a:cubicBezTo>
                  <a:cubicBezTo>
                    <a:pt x="135" y="558"/>
                    <a:pt x="133" y="556"/>
                    <a:pt x="132" y="555"/>
                  </a:cubicBezTo>
                  <a:cubicBezTo>
                    <a:pt x="113" y="533"/>
                    <a:pt x="86" y="556"/>
                    <a:pt x="63" y="548"/>
                  </a:cubicBezTo>
                  <a:cubicBezTo>
                    <a:pt x="61" y="547"/>
                    <a:pt x="59" y="547"/>
                    <a:pt x="57" y="546"/>
                  </a:cubicBezTo>
                  <a:cubicBezTo>
                    <a:pt x="55" y="545"/>
                    <a:pt x="53" y="545"/>
                    <a:pt x="51" y="544"/>
                  </a:cubicBezTo>
                  <a:cubicBezTo>
                    <a:pt x="35" y="529"/>
                    <a:pt x="0" y="548"/>
                    <a:pt x="8" y="529"/>
                  </a:cubicBezTo>
                  <a:cubicBezTo>
                    <a:pt x="16" y="513"/>
                    <a:pt x="28" y="490"/>
                    <a:pt x="42" y="479"/>
                  </a:cubicBezTo>
                  <a:cubicBezTo>
                    <a:pt x="44" y="478"/>
                    <a:pt x="47" y="477"/>
                    <a:pt x="49" y="477"/>
                  </a:cubicBezTo>
                  <a:cubicBezTo>
                    <a:pt x="51" y="476"/>
                    <a:pt x="53" y="474"/>
                    <a:pt x="54" y="473"/>
                  </a:cubicBezTo>
                  <a:cubicBezTo>
                    <a:pt x="56" y="472"/>
                    <a:pt x="57" y="471"/>
                    <a:pt x="59" y="470"/>
                  </a:cubicBezTo>
                  <a:cubicBezTo>
                    <a:pt x="61" y="468"/>
                    <a:pt x="63" y="466"/>
                    <a:pt x="65" y="463"/>
                  </a:cubicBezTo>
                  <a:cubicBezTo>
                    <a:pt x="66" y="461"/>
                    <a:pt x="67" y="458"/>
                    <a:pt x="68" y="455"/>
                  </a:cubicBezTo>
                  <a:cubicBezTo>
                    <a:pt x="69" y="453"/>
                    <a:pt x="70" y="451"/>
                    <a:pt x="72" y="449"/>
                  </a:cubicBezTo>
                  <a:cubicBezTo>
                    <a:pt x="79" y="438"/>
                    <a:pt x="90" y="430"/>
                    <a:pt x="101" y="421"/>
                  </a:cubicBezTo>
                  <a:cubicBezTo>
                    <a:pt x="104" y="418"/>
                    <a:pt x="108" y="416"/>
                    <a:pt x="111" y="413"/>
                  </a:cubicBezTo>
                  <a:cubicBezTo>
                    <a:pt x="121" y="400"/>
                    <a:pt x="129" y="385"/>
                    <a:pt x="137" y="371"/>
                  </a:cubicBezTo>
                  <a:cubicBezTo>
                    <a:pt x="139" y="366"/>
                    <a:pt x="142" y="361"/>
                    <a:pt x="144" y="357"/>
                  </a:cubicBezTo>
                  <a:cubicBezTo>
                    <a:pt x="146" y="337"/>
                    <a:pt x="151" y="321"/>
                    <a:pt x="159" y="308"/>
                  </a:cubicBezTo>
                  <a:cubicBezTo>
                    <a:pt x="162" y="303"/>
                    <a:pt x="165" y="299"/>
                    <a:pt x="168" y="294"/>
                  </a:cubicBezTo>
                  <a:cubicBezTo>
                    <a:pt x="170" y="287"/>
                    <a:pt x="174" y="281"/>
                    <a:pt x="179" y="275"/>
                  </a:cubicBezTo>
                  <a:cubicBezTo>
                    <a:pt x="181" y="273"/>
                    <a:pt x="182" y="271"/>
                    <a:pt x="184" y="269"/>
                  </a:cubicBezTo>
                  <a:cubicBezTo>
                    <a:pt x="199" y="249"/>
                    <a:pt x="207" y="226"/>
                    <a:pt x="226" y="210"/>
                  </a:cubicBezTo>
                  <a:cubicBezTo>
                    <a:pt x="226" y="206"/>
                    <a:pt x="226" y="198"/>
                    <a:pt x="226" y="194"/>
                  </a:cubicBezTo>
                  <a:cubicBezTo>
                    <a:pt x="225" y="192"/>
                    <a:pt x="225" y="189"/>
                    <a:pt x="226" y="187"/>
                  </a:cubicBezTo>
                  <a:cubicBezTo>
                    <a:pt x="226" y="171"/>
                    <a:pt x="238" y="156"/>
                    <a:pt x="245" y="145"/>
                  </a:cubicBezTo>
                  <a:cubicBezTo>
                    <a:pt x="246" y="142"/>
                    <a:pt x="247" y="139"/>
                    <a:pt x="249" y="137"/>
                  </a:cubicBezTo>
                  <a:cubicBezTo>
                    <a:pt x="255" y="125"/>
                    <a:pt x="265" y="113"/>
                    <a:pt x="274" y="102"/>
                  </a:cubicBezTo>
                  <a:cubicBezTo>
                    <a:pt x="275" y="100"/>
                    <a:pt x="277" y="97"/>
                    <a:pt x="278" y="95"/>
                  </a:cubicBezTo>
                  <a:cubicBezTo>
                    <a:pt x="293" y="75"/>
                    <a:pt x="307" y="55"/>
                    <a:pt x="316" y="33"/>
                  </a:cubicBezTo>
                  <a:cubicBezTo>
                    <a:pt x="319" y="29"/>
                    <a:pt x="321" y="25"/>
                    <a:pt x="324" y="22"/>
                  </a:cubicBezTo>
                  <a:cubicBezTo>
                    <a:pt x="326" y="18"/>
                    <a:pt x="329" y="15"/>
                    <a:pt x="331" y="12"/>
                  </a:cubicBezTo>
                  <a:cubicBezTo>
                    <a:pt x="335" y="0"/>
                    <a:pt x="354" y="16"/>
                    <a:pt x="364" y="27"/>
                  </a:cubicBezTo>
                  <a:cubicBezTo>
                    <a:pt x="367" y="30"/>
                    <a:pt x="370" y="34"/>
                    <a:pt x="373" y="37"/>
                  </a:cubicBezTo>
                  <a:cubicBezTo>
                    <a:pt x="378" y="44"/>
                    <a:pt x="384" y="51"/>
                    <a:pt x="389" y="58"/>
                  </a:cubicBezTo>
                  <a:cubicBezTo>
                    <a:pt x="392" y="62"/>
                    <a:pt x="395" y="65"/>
                    <a:pt x="398" y="69"/>
                  </a:cubicBezTo>
                  <a:cubicBezTo>
                    <a:pt x="436" y="109"/>
                    <a:pt x="436" y="171"/>
                    <a:pt x="483" y="201"/>
                  </a:cubicBezTo>
                  <a:cubicBezTo>
                    <a:pt x="486" y="204"/>
                    <a:pt x="490" y="207"/>
                    <a:pt x="494" y="210"/>
                  </a:cubicBezTo>
                  <a:cubicBezTo>
                    <a:pt x="519" y="234"/>
                    <a:pt x="542" y="263"/>
                    <a:pt x="565" y="290"/>
                  </a:cubicBezTo>
                  <a:cubicBezTo>
                    <a:pt x="568" y="294"/>
                    <a:pt x="572" y="298"/>
                    <a:pt x="575" y="302"/>
                  </a:cubicBezTo>
                  <a:cubicBezTo>
                    <a:pt x="591" y="350"/>
                    <a:pt x="620" y="384"/>
                    <a:pt x="652" y="417"/>
                  </a:cubicBezTo>
                  <a:cubicBezTo>
                    <a:pt x="656" y="421"/>
                    <a:pt x="660" y="425"/>
                    <a:pt x="664" y="429"/>
                  </a:cubicBezTo>
                  <a:cubicBezTo>
                    <a:pt x="679" y="455"/>
                    <a:pt x="697" y="479"/>
                    <a:pt x="715" y="502"/>
                  </a:cubicBezTo>
                  <a:cubicBezTo>
                    <a:pt x="717" y="505"/>
                    <a:pt x="719" y="507"/>
                    <a:pt x="721" y="509"/>
                  </a:cubicBezTo>
                  <a:cubicBezTo>
                    <a:pt x="724" y="512"/>
                    <a:pt x="728" y="515"/>
                    <a:pt x="731" y="519"/>
                  </a:cubicBezTo>
                  <a:cubicBezTo>
                    <a:pt x="733" y="521"/>
                    <a:pt x="734" y="522"/>
                    <a:pt x="736" y="524"/>
                  </a:cubicBezTo>
                  <a:cubicBezTo>
                    <a:pt x="743" y="534"/>
                    <a:pt x="751" y="543"/>
                    <a:pt x="759" y="552"/>
                  </a:cubicBezTo>
                  <a:cubicBezTo>
                    <a:pt x="760" y="554"/>
                    <a:pt x="762" y="556"/>
                    <a:pt x="764" y="558"/>
                  </a:cubicBezTo>
                  <a:cubicBezTo>
                    <a:pt x="764" y="560"/>
                    <a:pt x="766" y="562"/>
                    <a:pt x="767" y="564"/>
                  </a:cubicBezTo>
                  <a:cubicBezTo>
                    <a:pt x="768" y="566"/>
                    <a:pt x="770" y="568"/>
                    <a:pt x="771" y="569"/>
                  </a:cubicBezTo>
                  <a:cubicBezTo>
                    <a:pt x="782" y="576"/>
                    <a:pt x="802" y="576"/>
                    <a:pt x="809" y="595"/>
                  </a:cubicBezTo>
                  <a:cubicBezTo>
                    <a:pt x="809" y="595"/>
                    <a:pt x="806" y="595"/>
                    <a:pt x="805" y="594"/>
                  </a:cubicBezTo>
                  <a:cubicBezTo>
                    <a:pt x="803" y="593"/>
                    <a:pt x="802" y="593"/>
                    <a:pt x="800" y="592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C2A42D03-B88B-40AE-B1CE-96C02E04A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122" y="3481798"/>
              <a:ext cx="1422233" cy="968011"/>
            </a:xfrm>
            <a:custGeom>
              <a:avLst/>
              <a:gdLst>
                <a:gd name="T0" fmla="*/ 590 w 623"/>
                <a:gd name="T1" fmla="*/ 361 h 424"/>
                <a:gd name="T2" fmla="*/ 585 w 623"/>
                <a:gd name="T3" fmla="*/ 368 h 424"/>
                <a:gd name="T4" fmla="*/ 584 w 623"/>
                <a:gd name="T5" fmla="*/ 376 h 424"/>
                <a:gd name="T6" fmla="*/ 580 w 623"/>
                <a:gd name="T7" fmla="*/ 397 h 424"/>
                <a:gd name="T8" fmla="*/ 494 w 623"/>
                <a:gd name="T9" fmla="*/ 354 h 424"/>
                <a:gd name="T10" fmla="*/ 486 w 623"/>
                <a:gd name="T11" fmla="*/ 357 h 424"/>
                <a:gd name="T12" fmla="*/ 478 w 623"/>
                <a:gd name="T13" fmla="*/ 361 h 424"/>
                <a:gd name="T14" fmla="*/ 473 w 623"/>
                <a:gd name="T15" fmla="*/ 365 h 424"/>
                <a:gd name="T16" fmla="*/ 468 w 623"/>
                <a:gd name="T17" fmla="*/ 369 h 424"/>
                <a:gd name="T18" fmla="*/ 424 w 623"/>
                <a:gd name="T19" fmla="*/ 401 h 424"/>
                <a:gd name="T20" fmla="*/ 414 w 623"/>
                <a:gd name="T21" fmla="*/ 363 h 424"/>
                <a:gd name="T22" fmla="*/ 406 w 623"/>
                <a:gd name="T23" fmla="*/ 363 h 424"/>
                <a:gd name="T24" fmla="*/ 374 w 623"/>
                <a:gd name="T25" fmla="*/ 374 h 424"/>
                <a:gd name="T26" fmla="*/ 346 w 623"/>
                <a:gd name="T27" fmla="*/ 368 h 424"/>
                <a:gd name="T28" fmla="*/ 338 w 623"/>
                <a:gd name="T29" fmla="*/ 367 h 424"/>
                <a:gd name="T30" fmla="*/ 332 w 623"/>
                <a:gd name="T31" fmla="*/ 366 h 424"/>
                <a:gd name="T32" fmla="*/ 327 w 623"/>
                <a:gd name="T33" fmla="*/ 367 h 424"/>
                <a:gd name="T34" fmla="*/ 280 w 623"/>
                <a:gd name="T35" fmla="*/ 405 h 424"/>
                <a:gd name="T36" fmla="*/ 258 w 623"/>
                <a:gd name="T37" fmla="*/ 380 h 424"/>
                <a:gd name="T38" fmla="*/ 254 w 623"/>
                <a:gd name="T39" fmla="*/ 376 h 424"/>
                <a:gd name="T40" fmla="*/ 218 w 623"/>
                <a:gd name="T41" fmla="*/ 366 h 424"/>
                <a:gd name="T42" fmla="*/ 204 w 623"/>
                <a:gd name="T43" fmla="*/ 382 h 424"/>
                <a:gd name="T44" fmla="*/ 201 w 623"/>
                <a:gd name="T45" fmla="*/ 389 h 424"/>
                <a:gd name="T46" fmla="*/ 172 w 623"/>
                <a:gd name="T47" fmla="*/ 394 h 424"/>
                <a:gd name="T48" fmla="*/ 166 w 623"/>
                <a:gd name="T49" fmla="*/ 388 h 424"/>
                <a:gd name="T50" fmla="*/ 161 w 623"/>
                <a:gd name="T51" fmla="*/ 384 h 424"/>
                <a:gd name="T52" fmla="*/ 156 w 623"/>
                <a:gd name="T53" fmla="*/ 379 h 424"/>
                <a:gd name="T54" fmla="*/ 121 w 623"/>
                <a:gd name="T55" fmla="*/ 354 h 424"/>
                <a:gd name="T56" fmla="*/ 66 w 623"/>
                <a:gd name="T57" fmla="*/ 398 h 424"/>
                <a:gd name="T58" fmla="*/ 60 w 623"/>
                <a:gd name="T59" fmla="*/ 403 h 424"/>
                <a:gd name="T60" fmla="*/ 8 w 623"/>
                <a:gd name="T61" fmla="*/ 405 h 424"/>
                <a:gd name="T62" fmla="*/ 0 w 623"/>
                <a:gd name="T63" fmla="*/ 417 h 424"/>
                <a:gd name="T64" fmla="*/ 64 w 623"/>
                <a:gd name="T65" fmla="*/ 303 h 424"/>
                <a:gd name="T66" fmla="*/ 69 w 623"/>
                <a:gd name="T67" fmla="*/ 292 h 424"/>
                <a:gd name="T68" fmla="*/ 72 w 623"/>
                <a:gd name="T69" fmla="*/ 282 h 424"/>
                <a:gd name="T70" fmla="*/ 76 w 623"/>
                <a:gd name="T71" fmla="*/ 269 h 424"/>
                <a:gd name="T72" fmla="*/ 82 w 623"/>
                <a:gd name="T73" fmla="*/ 243 h 424"/>
                <a:gd name="T74" fmla="*/ 92 w 623"/>
                <a:gd name="T75" fmla="*/ 234 h 424"/>
                <a:gd name="T76" fmla="*/ 182 w 623"/>
                <a:gd name="T77" fmla="*/ 123 h 424"/>
                <a:gd name="T78" fmla="*/ 192 w 623"/>
                <a:gd name="T79" fmla="*/ 113 h 424"/>
                <a:gd name="T80" fmla="*/ 245 w 623"/>
                <a:gd name="T81" fmla="*/ 64 h 424"/>
                <a:gd name="T82" fmla="*/ 255 w 623"/>
                <a:gd name="T83" fmla="*/ 53 h 424"/>
                <a:gd name="T84" fmla="*/ 264 w 623"/>
                <a:gd name="T85" fmla="*/ 42 h 424"/>
                <a:gd name="T86" fmla="*/ 274 w 623"/>
                <a:gd name="T87" fmla="*/ 30 h 424"/>
                <a:gd name="T88" fmla="*/ 344 w 623"/>
                <a:gd name="T89" fmla="*/ 11 h 424"/>
                <a:gd name="T90" fmla="*/ 356 w 623"/>
                <a:gd name="T91" fmla="*/ 17 h 424"/>
                <a:gd name="T92" fmla="*/ 432 w 623"/>
                <a:gd name="T93" fmla="*/ 146 h 424"/>
                <a:gd name="T94" fmla="*/ 439 w 623"/>
                <a:gd name="T95" fmla="*/ 156 h 424"/>
                <a:gd name="T96" fmla="*/ 446 w 623"/>
                <a:gd name="T97" fmla="*/ 166 h 424"/>
                <a:gd name="T98" fmla="*/ 453 w 623"/>
                <a:gd name="T99" fmla="*/ 177 h 424"/>
                <a:gd name="T100" fmla="*/ 462 w 623"/>
                <a:gd name="T101" fmla="*/ 190 h 424"/>
                <a:gd name="T102" fmla="*/ 483 w 623"/>
                <a:gd name="T103" fmla="*/ 216 h 424"/>
                <a:gd name="T104" fmla="*/ 495 w 623"/>
                <a:gd name="T105" fmla="*/ 228 h 424"/>
                <a:gd name="T106" fmla="*/ 543 w 623"/>
                <a:gd name="T107" fmla="*/ 265 h 424"/>
                <a:gd name="T108" fmla="*/ 552 w 623"/>
                <a:gd name="T109" fmla="*/ 273 h 424"/>
                <a:gd name="T110" fmla="*/ 561 w 623"/>
                <a:gd name="T111" fmla="*/ 283 h 424"/>
                <a:gd name="T112" fmla="*/ 572 w 623"/>
                <a:gd name="T113" fmla="*/ 292 h 424"/>
                <a:gd name="T114" fmla="*/ 577 w 623"/>
                <a:gd name="T115" fmla="*/ 297 h 424"/>
                <a:gd name="T116" fmla="*/ 582 w 623"/>
                <a:gd name="T117" fmla="*/ 302 h 424"/>
                <a:gd name="T118" fmla="*/ 619 w 623"/>
                <a:gd name="T119" fmla="*/ 350 h 424"/>
                <a:gd name="T120" fmla="*/ 595 w 623"/>
                <a:gd name="T121" fmla="*/ 359 h 424"/>
                <a:gd name="T122" fmla="*/ 590 w 623"/>
                <a:gd name="T123" fmla="*/ 361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3" h="424">
                  <a:moveTo>
                    <a:pt x="590" y="361"/>
                  </a:moveTo>
                  <a:cubicBezTo>
                    <a:pt x="588" y="363"/>
                    <a:pt x="586" y="365"/>
                    <a:pt x="585" y="368"/>
                  </a:cubicBezTo>
                  <a:cubicBezTo>
                    <a:pt x="584" y="370"/>
                    <a:pt x="584" y="373"/>
                    <a:pt x="584" y="376"/>
                  </a:cubicBezTo>
                  <a:cubicBezTo>
                    <a:pt x="583" y="387"/>
                    <a:pt x="588" y="397"/>
                    <a:pt x="580" y="397"/>
                  </a:cubicBezTo>
                  <a:cubicBezTo>
                    <a:pt x="545" y="405"/>
                    <a:pt x="533" y="350"/>
                    <a:pt x="494" y="354"/>
                  </a:cubicBezTo>
                  <a:cubicBezTo>
                    <a:pt x="491" y="355"/>
                    <a:pt x="488" y="356"/>
                    <a:pt x="486" y="357"/>
                  </a:cubicBezTo>
                  <a:cubicBezTo>
                    <a:pt x="483" y="358"/>
                    <a:pt x="481" y="359"/>
                    <a:pt x="478" y="361"/>
                  </a:cubicBezTo>
                  <a:cubicBezTo>
                    <a:pt x="476" y="363"/>
                    <a:pt x="475" y="364"/>
                    <a:pt x="473" y="365"/>
                  </a:cubicBezTo>
                  <a:cubicBezTo>
                    <a:pt x="471" y="366"/>
                    <a:pt x="470" y="368"/>
                    <a:pt x="468" y="369"/>
                  </a:cubicBezTo>
                  <a:cubicBezTo>
                    <a:pt x="455" y="382"/>
                    <a:pt x="440" y="424"/>
                    <a:pt x="424" y="401"/>
                  </a:cubicBezTo>
                  <a:cubicBezTo>
                    <a:pt x="416" y="393"/>
                    <a:pt x="444" y="358"/>
                    <a:pt x="414" y="363"/>
                  </a:cubicBezTo>
                  <a:cubicBezTo>
                    <a:pt x="411" y="363"/>
                    <a:pt x="409" y="363"/>
                    <a:pt x="406" y="363"/>
                  </a:cubicBezTo>
                  <a:cubicBezTo>
                    <a:pt x="395" y="364"/>
                    <a:pt x="383" y="369"/>
                    <a:pt x="374" y="374"/>
                  </a:cubicBezTo>
                  <a:cubicBezTo>
                    <a:pt x="366" y="378"/>
                    <a:pt x="358" y="370"/>
                    <a:pt x="346" y="368"/>
                  </a:cubicBezTo>
                  <a:cubicBezTo>
                    <a:pt x="343" y="367"/>
                    <a:pt x="341" y="367"/>
                    <a:pt x="338" y="367"/>
                  </a:cubicBezTo>
                  <a:cubicBezTo>
                    <a:pt x="336" y="366"/>
                    <a:pt x="334" y="366"/>
                    <a:pt x="332" y="366"/>
                  </a:cubicBezTo>
                  <a:cubicBezTo>
                    <a:pt x="331" y="366"/>
                    <a:pt x="329" y="366"/>
                    <a:pt x="327" y="367"/>
                  </a:cubicBezTo>
                  <a:cubicBezTo>
                    <a:pt x="307" y="374"/>
                    <a:pt x="296" y="393"/>
                    <a:pt x="280" y="405"/>
                  </a:cubicBezTo>
                  <a:cubicBezTo>
                    <a:pt x="261" y="413"/>
                    <a:pt x="265" y="397"/>
                    <a:pt x="258" y="380"/>
                  </a:cubicBezTo>
                  <a:cubicBezTo>
                    <a:pt x="257" y="378"/>
                    <a:pt x="255" y="377"/>
                    <a:pt x="254" y="376"/>
                  </a:cubicBezTo>
                  <a:cubicBezTo>
                    <a:pt x="244" y="368"/>
                    <a:pt x="230" y="366"/>
                    <a:pt x="218" y="366"/>
                  </a:cubicBezTo>
                  <a:cubicBezTo>
                    <a:pt x="210" y="368"/>
                    <a:pt x="207" y="375"/>
                    <a:pt x="204" y="382"/>
                  </a:cubicBezTo>
                  <a:cubicBezTo>
                    <a:pt x="203" y="384"/>
                    <a:pt x="202" y="387"/>
                    <a:pt x="201" y="389"/>
                  </a:cubicBezTo>
                  <a:cubicBezTo>
                    <a:pt x="195" y="401"/>
                    <a:pt x="183" y="401"/>
                    <a:pt x="172" y="394"/>
                  </a:cubicBezTo>
                  <a:cubicBezTo>
                    <a:pt x="170" y="392"/>
                    <a:pt x="168" y="390"/>
                    <a:pt x="166" y="388"/>
                  </a:cubicBezTo>
                  <a:cubicBezTo>
                    <a:pt x="164" y="387"/>
                    <a:pt x="163" y="385"/>
                    <a:pt x="161" y="384"/>
                  </a:cubicBezTo>
                  <a:cubicBezTo>
                    <a:pt x="159" y="382"/>
                    <a:pt x="158" y="381"/>
                    <a:pt x="156" y="379"/>
                  </a:cubicBezTo>
                  <a:cubicBezTo>
                    <a:pt x="144" y="366"/>
                    <a:pt x="132" y="358"/>
                    <a:pt x="121" y="354"/>
                  </a:cubicBezTo>
                  <a:cubicBezTo>
                    <a:pt x="94" y="343"/>
                    <a:pt x="74" y="374"/>
                    <a:pt x="66" y="398"/>
                  </a:cubicBezTo>
                  <a:cubicBezTo>
                    <a:pt x="64" y="400"/>
                    <a:pt x="62" y="402"/>
                    <a:pt x="60" y="403"/>
                  </a:cubicBezTo>
                  <a:cubicBezTo>
                    <a:pt x="48" y="413"/>
                    <a:pt x="33" y="417"/>
                    <a:pt x="8" y="405"/>
                  </a:cubicBezTo>
                  <a:cubicBezTo>
                    <a:pt x="8" y="405"/>
                    <a:pt x="4" y="413"/>
                    <a:pt x="0" y="417"/>
                  </a:cubicBezTo>
                  <a:cubicBezTo>
                    <a:pt x="39" y="389"/>
                    <a:pt x="43" y="343"/>
                    <a:pt x="64" y="303"/>
                  </a:cubicBezTo>
                  <a:cubicBezTo>
                    <a:pt x="65" y="300"/>
                    <a:pt x="67" y="296"/>
                    <a:pt x="69" y="292"/>
                  </a:cubicBezTo>
                  <a:cubicBezTo>
                    <a:pt x="70" y="289"/>
                    <a:pt x="71" y="285"/>
                    <a:pt x="72" y="282"/>
                  </a:cubicBezTo>
                  <a:cubicBezTo>
                    <a:pt x="74" y="277"/>
                    <a:pt x="75" y="273"/>
                    <a:pt x="76" y="269"/>
                  </a:cubicBezTo>
                  <a:cubicBezTo>
                    <a:pt x="79" y="260"/>
                    <a:pt x="81" y="252"/>
                    <a:pt x="82" y="243"/>
                  </a:cubicBezTo>
                  <a:cubicBezTo>
                    <a:pt x="85" y="239"/>
                    <a:pt x="88" y="236"/>
                    <a:pt x="92" y="234"/>
                  </a:cubicBezTo>
                  <a:cubicBezTo>
                    <a:pt x="140" y="210"/>
                    <a:pt x="148" y="156"/>
                    <a:pt x="182" y="123"/>
                  </a:cubicBezTo>
                  <a:cubicBezTo>
                    <a:pt x="185" y="119"/>
                    <a:pt x="188" y="116"/>
                    <a:pt x="192" y="113"/>
                  </a:cubicBezTo>
                  <a:cubicBezTo>
                    <a:pt x="213" y="99"/>
                    <a:pt x="229" y="82"/>
                    <a:pt x="245" y="64"/>
                  </a:cubicBezTo>
                  <a:cubicBezTo>
                    <a:pt x="248" y="61"/>
                    <a:pt x="251" y="57"/>
                    <a:pt x="255" y="53"/>
                  </a:cubicBezTo>
                  <a:cubicBezTo>
                    <a:pt x="258" y="50"/>
                    <a:pt x="261" y="46"/>
                    <a:pt x="264" y="42"/>
                  </a:cubicBezTo>
                  <a:cubicBezTo>
                    <a:pt x="267" y="38"/>
                    <a:pt x="270" y="34"/>
                    <a:pt x="274" y="30"/>
                  </a:cubicBezTo>
                  <a:cubicBezTo>
                    <a:pt x="287" y="8"/>
                    <a:pt x="319" y="0"/>
                    <a:pt x="344" y="11"/>
                  </a:cubicBezTo>
                  <a:cubicBezTo>
                    <a:pt x="348" y="12"/>
                    <a:pt x="352" y="15"/>
                    <a:pt x="356" y="17"/>
                  </a:cubicBezTo>
                  <a:cubicBezTo>
                    <a:pt x="393" y="51"/>
                    <a:pt x="401" y="105"/>
                    <a:pt x="432" y="146"/>
                  </a:cubicBezTo>
                  <a:cubicBezTo>
                    <a:pt x="435" y="150"/>
                    <a:pt x="437" y="153"/>
                    <a:pt x="439" y="156"/>
                  </a:cubicBezTo>
                  <a:cubicBezTo>
                    <a:pt x="441" y="159"/>
                    <a:pt x="444" y="163"/>
                    <a:pt x="446" y="166"/>
                  </a:cubicBezTo>
                  <a:cubicBezTo>
                    <a:pt x="448" y="170"/>
                    <a:pt x="450" y="174"/>
                    <a:pt x="453" y="177"/>
                  </a:cubicBezTo>
                  <a:cubicBezTo>
                    <a:pt x="456" y="182"/>
                    <a:pt x="459" y="186"/>
                    <a:pt x="462" y="190"/>
                  </a:cubicBezTo>
                  <a:cubicBezTo>
                    <a:pt x="468" y="200"/>
                    <a:pt x="476" y="208"/>
                    <a:pt x="483" y="216"/>
                  </a:cubicBezTo>
                  <a:cubicBezTo>
                    <a:pt x="487" y="220"/>
                    <a:pt x="491" y="224"/>
                    <a:pt x="495" y="228"/>
                  </a:cubicBezTo>
                  <a:cubicBezTo>
                    <a:pt x="509" y="241"/>
                    <a:pt x="527" y="252"/>
                    <a:pt x="543" y="265"/>
                  </a:cubicBezTo>
                  <a:cubicBezTo>
                    <a:pt x="546" y="268"/>
                    <a:pt x="549" y="270"/>
                    <a:pt x="552" y="273"/>
                  </a:cubicBezTo>
                  <a:cubicBezTo>
                    <a:pt x="555" y="277"/>
                    <a:pt x="558" y="280"/>
                    <a:pt x="561" y="283"/>
                  </a:cubicBezTo>
                  <a:cubicBezTo>
                    <a:pt x="565" y="286"/>
                    <a:pt x="569" y="289"/>
                    <a:pt x="572" y="292"/>
                  </a:cubicBezTo>
                  <a:cubicBezTo>
                    <a:pt x="574" y="294"/>
                    <a:pt x="575" y="295"/>
                    <a:pt x="577" y="297"/>
                  </a:cubicBezTo>
                  <a:cubicBezTo>
                    <a:pt x="578" y="299"/>
                    <a:pt x="580" y="300"/>
                    <a:pt x="582" y="302"/>
                  </a:cubicBezTo>
                  <a:cubicBezTo>
                    <a:pt x="595" y="315"/>
                    <a:pt x="615" y="331"/>
                    <a:pt x="619" y="350"/>
                  </a:cubicBezTo>
                  <a:cubicBezTo>
                    <a:pt x="623" y="370"/>
                    <a:pt x="603" y="354"/>
                    <a:pt x="595" y="359"/>
                  </a:cubicBezTo>
                  <a:cubicBezTo>
                    <a:pt x="594" y="360"/>
                    <a:pt x="592" y="360"/>
                    <a:pt x="590" y="361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CCD9385-BEB1-4E4B-A4AA-CC2EFE12C45E}"/>
                </a:ext>
              </a:extLst>
            </p:cNvPr>
            <p:cNvGrpSpPr/>
            <p:nvPr/>
          </p:nvGrpSpPr>
          <p:grpSpPr>
            <a:xfrm flipH="1">
              <a:off x="2042266" y="4320713"/>
              <a:ext cx="2307781" cy="2524372"/>
              <a:chOff x="770468" y="2760812"/>
              <a:chExt cx="2307781" cy="2524372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FA66B9E-1EEE-4A21-8E8F-3FE56B8D3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68" y="2827965"/>
                <a:ext cx="2307781" cy="2457219"/>
              </a:xfrm>
              <a:custGeom>
                <a:avLst/>
                <a:gdLst>
                  <a:gd name="connsiteX0" fmla="*/ 628793 w 2307781"/>
                  <a:gd name="connsiteY0" fmla="*/ 0 h 2457219"/>
                  <a:gd name="connsiteX1" fmla="*/ 713313 w 2307781"/>
                  <a:gd name="connsiteY1" fmla="*/ 107432 h 2457219"/>
                  <a:gd name="connsiteX2" fmla="*/ 720166 w 2307781"/>
                  <a:gd name="connsiteY2" fmla="*/ 125718 h 2457219"/>
                  <a:gd name="connsiteX3" fmla="*/ 747578 w 2307781"/>
                  <a:gd name="connsiteY3" fmla="*/ 176006 h 2457219"/>
                  <a:gd name="connsiteX4" fmla="*/ 752147 w 2307781"/>
                  <a:gd name="connsiteY4" fmla="*/ 192006 h 2457219"/>
                  <a:gd name="connsiteX5" fmla="*/ 772705 w 2307781"/>
                  <a:gd name="connsiteY5" fmla="*/ 249151 h 2457219"/>
                  <a:gd name="connsiteX6" fmla="*/ 781843 w 2307781"/>
                  <a:gd name="connsiteY6" fmla="*/ 281152 h 2457219"/>
                  <a:gd name="connsiteX7" fmla="*/ 875501 w 2307781"/>
                  <a:gd name="connsiteY7" fmla="*/ 386298 h 2457219"/>
                  <a:gd name="connsiteX8" fmla="*/ 898344 w 2307781"/>
                  <a:gd name="connsiteY8" fmla="*/ 411441 h 2457219"/>
                  <a:gd name="connsiteX9" fmla="*/ 1053679 w 2307781"/>
                  <a:gd name="connsiteY9" fmla="*/ 612591 h 2457219"/>
                  <a:gd name="connsiteX10" fmla="*/ 1062817 w 2307781"/>
                  <a:gd name="connsiteY10" fmla="*/ 628591 h 2457219"/>
                  <a:gd name="connsiteX11" fmla="*/ 1106219 w 2307781"/>
                  <a:gd name="connsiteY11" fmla="*/ 683450 h 2457219"/>
                  <a:gd name="connsiteX12" fmla="*/ 1115356 w 2307781"/>
                  <a:gd name="connsiteY12" fmla="*/ 699450 h 2457219"/>
                  <a:gd name="connsiteX13" fmla="*/ 1172465 w 2307781"/>
                  <a:gd name="connsiteY13" fmla="*/ 774881 h 2457219"/>
                  <a:gd name="connsiteX14" fmla="*/ 1179318 w 2307781"/>
                  <a:gd name="connsiteY14" fmla="*/ 790882 h 2457219"/>
                  <a:gd name="connsiteX15" fmla="*/ 1195308 w 2307781"/>
                  <a:gd name="connsiteY15" fmla="*/ 827454 h 2457219"/>
                  <a:gd name="connsiteX16" fmla="*/ 1202161 w 2307781"/>
                  <a:gd name="connsiteY16" fmla="*/ 845741 h 2457219"/>
                  <a:gd name="connsiteX17" fmla="*/ 1206730 w 2307781"/>
                  <a:gd name="connsiteY17" fmla="*/ 864027 h 2457219"/>
                  <a:gd name="connsiteX18" fmla="*/ 1215867 w 2307781"/>
                  <a:gd name="connsiteY18" fmla="*/ 880027 h 2457219"/>
                  <a:gd name="connsiteX19" fmla="*/ 1259270 w 2307781"/>
                  <a:gd name="connsiteY19" fmla="*/ 905171 h 2457219"/>
                  <a:gd name="connsiteX20" fmla="*/ 1272976 w 2307781"/>
                  <a:gd name="connsiteY20" fmla="*/ 921172 h 2457219"/>
                  <a:gd name="connsiteX21" fmla="*/ 1279829 w 2307781"/>
                  <a:gd name="connsiteY21" fmla="*/ 944029 h 2457219"/>
                  <a:gd name="connsiteX22" fmla="*/ 1284397 w 2307781"/>
                  <a:gd name="connsiteY22" fmla="*/ 964601 h 2457219"/>
                  <a:gd name="connsiteX23" fmla="*/ 1288966 w 2307781"/>
                  <a:gd name="connsiteY23" fmla="*/ 982888 h 2457219"/>
                  <a:gd name="connsiteX24" fmla="*/ 1293535 w 2307781"/>
                  <a:gd name="connsiteY24" fmla="*/ 998888 h 2457219"/>
                  <a:gd name="connsiteX25" fmla="*/ 1300388 w 2307781"/>
                  <a:gd name="connsiteY25" fmla="*/ 1017174 h 2457219"/>
                  <a:gd name="connsiteX26" fmla="*/ 1307241 w 2307781"/>
                  <a:gd name="connsiteY26" fmla="*/ 1037747 h 2457219"/>
                  <a:gd name="connsiteX27" fmla="*/ 1316378 w 2307781"/>
                  <a:gd name="connsiteY27" fmla="*/ 1046890 h 2457219"/>
                  <a:gd name="connsiteX28" fmla="*/ 1327800 w 2307781"/>
                  <a:gd name="connsiteY28" fmla="*/ 1058319 h 2457219"/>
                  <a:gd name="connsiteX29" fmla="*/ 1339222 w 2307781"/>
                  <a:gd name="connsiteY29" fmla="*/ 1067462 h 2457219"/>
                  <a:gd name="connsiteX30" fmla="*/ 1348359 w 2307781"/>
                  <a:gd name="connsiteY30" fmla="*/ 1076605 h 2457219"/>
                  <a:gd name="connsiteX31" fmla="*/ 1378055 w 2307781"/>
                  <a:gd name="connsiteY31" fmla="*/ 1099463 h 2457219"/>
                  <a:gd name="connsiteX32" fmla="*/ 1444301 w 2307781"/>
                  <a:gd name="connsiteY32" fmla="*/ 1181751 h 2457219"/>
                  <a:gd name="connsiteX33" fmla="*/ 1455723 w 2307781"/>
                  <a:gd name="connsiteY33" fmla="*/ 1216038 h 2457219"/>
                  <a:gd name="connsiteX34" fmla="*/ 1473997 w 2307781"/>
                  <a:gd name="connsiteY34" fmla="*/ 1291469 h 2457219"/>
                  <a:gd name="connsiteX35" fmla="*/ 1487704 w 2307781"/>
                  <a:gd name="connsiteY35" fmla="*/ 1325755 h 2457219"/>
                  <a:gd name="connsiteX36" fmla="*/ 1615626 w 2307781"/>
                  <a:gd name="connsiteY36" fmla="*/ 1451474 h 2457219"/>
                  <a:gd name="connsiteX37" fmla="*/ 1636186 w 2307781"/>
                  <a:gd name="connsiteY37" fmla="*/ 1478903 h 2457219"/>
                  <a:gd name="connsiteX38" fmla="*/ 1656745 w 2307781"/>
                  <a:gd name="connsiteY38" fmla="*/ 1508618 h 2457219"/>
                  <a:gd name="connsiteX39" fmla="*/ 1681872 w 2307781"/>
                  <a:gd name="connsiteY39" fmla="*/ 1540619 h 2457219"/>
                  <a:gd name="connsiteX40" fmla="*/ 1828070 w 2307781"/>
                  <a:gd name="connsiteY40" fmla="*/ 1750912 h 2457219"/>
                  <a:gd name="connsiteX41" fmla="*/ 1825786 w 2307781"/>
                  <a:gd name="connsiteY41" fmla="*/ 1789770 h 2457219"/>
                  <a:gd name="connsiteX42" fmla="*/ 1871472 w 2307781"/>
                  <a:gd name="connsiteY42" fmla="*/ 1860629 h 2457219"/>
                  <a:gd name="connsiteX43" fmla="*/ 1894316 w 2307781"/>
                  <a:gd name="connsiteY43" fmla="*/ 1876630 h 2457219"/>
                  <a:gd name="connsiteX44" fmla="*/ 2141024 w 2307781"/>
                  <a:gd name="connsiteY44" fmla="*/ 2244641 h 2457219"/>
                  <a:gd name="connsiteX45" fmla="*/ 2161583 w 2307781"/>
                  <a:gd name="connsiteY45" fmla="*/ 2274356 h 2457219"/>
                  <a:gd name="connsiteX46" fmla="*/ 2188995 w 2307781"/>
                  <a:gd name="connsiteY46" fmla="*/ 2304072 h 2457219"/>
                  <a:gd name="connsiteX47" fmla="*/ 2307781 w 2307781"/>
                  <a:gd name="connsiteY47" fmla="*/ 2452648 h 2457219"/>
                  <a:gd name="connsiteX48" fmla="*/ 2031376 w 2307781"/>
                  <a:gd name="connsiteY48" fmla="*/ 2457219 h 2457219"/>
                  <a:gd name="connsiteX49" fmla="*/ 2008533 w 2307781"/>
                  <a:gd name="connsiteY49" fmla="*/ 2457219 h 2457219"/>
                  <a:gd name="connsiteX50" fmla="*/ 0 w 2307781"/>
                  <a:gd name="connsiteY50" fmla="*/ 2457219 h 2457219"/>
                  <a:gd name="connsiteX51" fmla="*/ 0 w 2307781"/>
                  <a:gd name="connsiteY51" fmla="*/ 1026458 h 2457219"/>
                  <a:gd name="connsiteX52" fmla="*/ 7452 w 2307781"/>
                  <a:gd name="connsiteY52" fmla="*/ 1049175 h 2457219"/>
                  <a:gd name="connsiteX53" fmla="*/ 12021 w 2307781"/>
                  <a:gd name="connsiteY53" fmla="*/ 998888 h 2457219"/>
                  <a:gd name="connsiteX54" fmla="*/ 21159 w 2307781"/>
                  <a:gd name="connsiteY54" fmla="*/ 971459 h 2457219"/>
                  <a:gd name="connsiteX55" fmla="*/ 44001 w 2307781"/>
                  <a:gd name="connsiteY55" fmla="*/ 914314 h 2457219"/>
                  <a:gd name="connsiteX56" fmla="*/ 50855 w 2307781"/>
                  <a:gd name="connsiteY56" fmla="*/ 902885 h 2457219"/>
                  <a:gd name="connsiteX57" fmla="*/ 80551 w 2307781"/>
                  <a:gd name="connsiteY57" fmla="*/ 827454 h 2457219"/>
                  <a:gd name="connsiteX58" fmla="*/ 89689 w 2307781"/>
                  <a:gd name="connsiteY58" fmla="*/ 809168 h 2457219"/>
                  <a:gd name="connsiteX59" fmla="*/ 199337 w 2307781"/>
                  <a:gd name="connsiteY59" fmla="*/ 676593 h 2457219"/>
                  <a:gd name="connsiteX60" fmla="*/ 208474 w 2307781"/>
                  <a:gd name="connsiteY60" fmla="*/ 660592 h 2457219"/>
                  <a:gd name="connsiteX61" fmla="*/ 217611 w 2307781"/>
                  <a:gd name="connsiteY61" fmla="*/ 646877 h 2457219"/>
                  <a:gd name="connsiteX62" fmla="*/ 229033 w 2307781"/>
                  <a:gd name="connsiteY62" fmla="*/ 630877 h 2457219"/>
                  <a:gd name="connsiteX63" fmla="*/ 516859 w 2307781"/>
                  <a:gd name="connsiteY63" fmla="*/ 141719 h 2457219"/>
                  <a:gd name="connsiteX64" fmla="*/ 525997 w 2307781"/>
                  <a:gd name="connsiteY64" fmla="*/ 123433 h 2457219"/>
                  <a:gd name="connsiteX65" fmla="*/ 569399 w 2307781"/>
                  <a:gd name="connsiteY65" fmla="*/ 68574 h 2457219"/>
                  <a:gd name="connsiteX66" fmla="*/ 580821 w 2307781"/>
                  <a:gd name="connsiteY66" fmla="*/ 54859 h 2457219"/>
                  <a:gd name="connsiteX67" fmla="*/ 628793 w 2307781"/>
                  <a:gd name="connsiteY67" fmla="*/ 0 h 24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307781" h="2457219">
                    <a:moveTo>
                      <a:pt x="628793" y="0"/>
                    </a:moveTo>
                    <a:cubicBezTo>
                      <a:pt x="681332" y="0"/>
                      <a:pt x="681332" y="80003"/>
                      <a:pt x="713313" y="107432"/>
                    </a:cubicBezTo>
                    <a:cubicBezTo>
                      <a:pt x="715597" y="112004"/>
                      <a:pt x="717881" y="118861"/>
                      <a:pt x="720166" y="125718"/>
                    </a:cubicBezTo>
                    <a:cubicBezTo>
                      <a:pt x="727019" y="141719"/>
                      <a:pt x="736156" y="160005"/>
                      <a:pt x="747578" y="176006"/>
                    </a:cubicBezTo>
                    <a:cubicBezTo>
                      <a:pt x="749862" y="180577"/>
                      <a:pt x="752147" y="185149"/>
                      <a:pt x="752147" y="192006"/>
                    </a:cubicBezTo>
                    <a:cubicBezTo>
                      <a:pt x="761284" y="212578"/>
                      <a:pt x="765853" y="230864"/>
                      <a:pt x="772705" y="249151"/>
                    </a:cubicBezTo>
                    <a:cubicBezTo>
                      <a:pt x="777275" y="262865"/>
                      <a:pt x="779559" y="272009"/>
                      <a:pt x="781843" y="281152"/>
                    </a:cubicBezTo>
                    <a:cubicBezTo>
                      <a:pt x="813823" y="317724"/>
                      <a:pt x="845805" y="352011"/>
                      <a:pt x="875501" y="386298"/>
                    </a:cubicBezTo>
                    <a:cubicBezTo>
                      <a:pt x="884638" y="395441"/>
                      <a:pt x="891491" y="402298"/>
                      <a:pt x="898344" y="411441"/>
                    </a:cubicBezTo>
                    <a:cubicBezTo>
                      <a:pt x="957737" y="475443"/>
                      <a:pt x="1007993" y="541731"/>
                      <a:pt x="1053679" y="612591"/>
                    </a:cubicBezTo>
                    <a:cubicBezTo>
                      <a:pt x="1055963" y="617162"/>
                      <a:pt x="1060532" y="624019"/>
                      <a:pt x="1062817" y="628591"/>
                    </a:cubicBezTo>
                    <a:cubicBezTo>
                      <a:pt x="1078807" y="646877"/>
                      <a:pt x="1092513" y="665164"/>
                      <a:pt x="1106219" y="683450"/>
                    </a:cubicBezTo>
                    <a:cubicBezTo>
                      <a:pt x="1108503" y="688021"/>
                      <a:pt x="1113072" y="692593"/>
                      <a:pt x="1115356" y="699450"/>
                    </a:cubicBezTo>
                    <a:cubicBezTo>
                      <a:pt x="1138200" y="722308"/>
                      <a:pt x="1156474" y="747452"/>
                      <a:pt x="1172465" y="774881"/>
                    </a:cubicBezTo>
                    <a:cubicBezTo>
                      <a:pt x="1174749" y="779453"/>
                      <a:pt x="1177033" y="786310"/>
                      <a:pt x="1179318" y="790882"/>
                    </a:cubicBezTo>
                    <a:cubicBezTo>
                      <a:pt x="1188455" y="800025"/>
                      <a:pt x="1188455" y="816025"/>
                      <a:pt x="1195308" y="827454"/>
                    </a:cubicBezTo>
                    <a:cubicBezTo>
                      <a:pt x="1197593" y="832026"/>
                      <a:pt x="1199877" y="838883"/>
                      <a:pt x="1202161" y="845741"/>
                    </a:cubicBezTo>
                    <a:cubicBezTo>
                      <a:pt x="1202161" y="852598"/>
                      <a:pt x="1204446" y="857170"/>
                      <a:pt x="1206730" y="864027"/>
                    </a:cubicBezTo>
                    <a:cubicBezTo>
                      <a:pt x="1209014" y="870884"/>
                      <a:pt x="1211299" y="875456"/>
                      <a:pt x="1215867" y="880027"/>
                    </a:cubicBezTo>
                    <a:cubicBezTo>
                      <a:pt x="1225005" y="893742"/>
                      <a:pt x="1238711" y="902885"/>
                      <a:pt x="1259270" y="905171"/>
                    </a:cubicBezTo>
                    <a:cubicBezTo>
                      <a:pt x="1266123" y="909743"/>
                      <a:pt x="1270691" y="914314"/>
                      <a:pt x="1272976" y="921172"/>
                    </a:cubicBezTo>
                    <a:cubicBezTo>
                      <a:pt x="1277544" y="925743"/>
                      <a:pt x="1279829" y="934886"/>
                      <a:pt x="1279829" y="944029"/>
                    </a:cubicBezTo>
                    <a:cubicBezTo>
                      <a:pt x="1282113" y="950887"/>
                      <a:pt x="1282113" y="957744"/>
                      <a:pt x="1284397" y="964601"/>
                    </a:cubicBezTo>
                    <a:cubicBezTo>
                      <a:pt x="1284397" y="971459"/>
                      <a:pt x="1286682" y="976030"/>
                      <a:pt x="1288966" y="982888"/>
                    </a:cubicBezTo>
                    <a:cubicBezTo>
                      <a:pt x="1291250" y="987459"/>
                      <a:pt x="1293535" y="994317"/>
                      <a:pt x="1293535" y="998888"/>
                    </a:cubicBezTo>
                    <a:cubicBezTo>
                      <a:pt x="1295819" y="1005746"/>
                      <a:pt x="1298103" y="1012603"/>
                      <a:pt x="1300388" y="1017174"/>
                    </a:cubicBezTo>
                    <a:cubicBezTo>
                      <a:pt x="1302672" y="1024032"/>
                      <a:pt x="1304956" y="1030889"/>
                      <a:pt x="1307241" y="1037747"/>
                    </a:cubicBezTo>
                    <a:cubicBezTo>
                      <a:pt x="1309525" y="1040032"/>
                      <a:pt x="1314094" y="1044604"/>
                      <a:pt x="1316378" y="1046890"/>
                    </a:cubicBezTo>
                    <a:cubicBezTo>
                      <a:pt x="1320947" y="1051461"/>
                      <a:pt x="1323231" y="1056033"/>
                      <a:pt x="1327800" y="1058319"/>
                    </a:cubicBezTo>
                    <a:cubicBezTo>
                      <a:pt x="1330084" y="1060604"/>
                      <a:pt x="1334653" y="1065176"/>
                      <a:pt x="1339222" y="1067462"/>
                    </a:cubicBezTo>
                    <a:cubicBezTo>
                      <a:pt x="1341506" y="1069748"/>
                      <a:pt x="1346075" y="1072033"/>
                      <a:pt x="1348359" y="1076605"/>
                    </a:cubicBezTo>
                    <a:cubicBezTo>
                      <a:pt x="1359781" y="1083462"/>
                      <a:pt x="1368918" y="1092605"/>
                      <a:pt x="1378055" y="1099463"/>
                    </a:cubicBezTo>
                    <a:cubicBezTo>
                      <a:pt x="1400899" y="1129178"/>
                      <a:pt x="1428311" y="1145178"/>
                      <a:pt x="1444301" y="1181751"/>
                    </a:cubicBezTo>
                    <a:cubicBezTo>
                      <a:pt x="1448870" y="1193180"/>
                      <a:pt x="1453438" y="1204609"/>
                      <a:pt x="1455723" y="1216038"/>
                    </a:cubicBezTo>
                    <a:cubicBezTo>
                      <a:pt x="1460291" y="1243467"/>
                      <a:pt x="1467144" y="1266325"/>
                      <a:pt x="1473997" y="1291469"/>
                    </a:cubicBezTo>
                    <a:cubicBezTo>
                      <a:pt x="1478566" y="1302898"/>
                      <a:pt x="1480850" y="1314327"/>
                      <a:pt x="1487704" y="1325755"/>
                    </a:cubicBezTo>
                    <a:cubicBezTo>
                      <a:pt x="1537959" y="1366900"/>
                      <a:pt x="1579077" y="1408044"/>
                      <a:pt x="1615626" y="1451474"/>
                    </a:cubicBezTo>
                    <a:cubicBezTo>
                      <a:pt x="1622479" y="1460617"/>
                      <a:pt x="1629332" y="1469760"/>
                      <a:pt x="1636186" y="1478903"/>
                    </a:cubicBezTo>
                    <a:cubicBezTo>
                      <a:pt x="1643039" y="1488046"/>
                      <a:pt x="1649892" y="1497189"/>
                      <a:pt x="1656745" y="1508618"/>
                    </a:cubicBezTo>
                    <a:cubicBezTo>
                      <a:pt x="1663598" y="1520047"/>
                      <a:pt x="1672735" y="1529190"/>
                      <a:pt x="1681872" y="1540619"/>
                    </a:cubicBezTo>
                    <a:cubicBezTo>
                      <a:pt x="1745834" y="1618336"/>
                      <a:pt x="1850913" y="1680052"/>
                      <a:pt x="1828070" y="1750912"/>
                    </a:cubicBezTo>
                    <a:cubicBezTo>
                      <a:pt x="1825786" y="1764626"/>
                      <a:pt x="1823501" y="1776055"/>
                      <a:pt x="1825786" y="1789770"/>
                    </a:cubicBezTo>
                    <a:cubicBezTo>
                      <a:pt x="1832639" y="1821771"/>
                      <a:pt x="1850913" y="1842343"/>
                      <a:pt x="1871472" y="1860629"/>
                    </a:cubicBezTo>
                    <a:cubicBezTo>
                      <a:pt x="1880610" y="1865201"/>
                      <a:pt x="1887463" y="1872058"/>
                      <a:pt x="1894316" y="1876630"/>
                    </a:cubicBezTo>
                    <a:cubicBezTo>
                      <a:pt x="2067925" y="1929203"/>
                      <a:pt x="2077063" y="2105208"/>
                      <a:pt x="2141024" y="2244641"/>
                    </a:cubicBezTo>
                    <a:cubicBezTo>
                      <a:pt x="2147877" y="2256070"/>
                      <a:pt x="2154730" y="2265213"/>
                      <a:pt x="2161583" y="2274356"/>
                    </a:cubicBezTo>
                    <a:cubicBezTo>
                      <a:pt x="2170721" y="2285785"/>
                      <a:pt x="2179858" y="2294929"/>
                      <a:pt x="2188995" y="2304072"/>
                    </a:cubicBezTo>
                    <a:cubicBezTo>
                      <a:pt x="2232398" y="2349787"/>
                      <a:pt x="2273516" y="2400075"/>
                      <a:pt x="2307781" y="2452648"/>
                    </a:cubicBezTo>
                    <a:cubicBezTo>
                      <a:pt x="2218692" y="2452648"/>
                      <a:pt x="2120465" y="2452648"/>
                      <a:pt x="2031376" y="2457219"/>
                    </a:cubicBezTo>
                    <a:cubicBezTo>
                      <a:pt x="2024523" y="2457219"/>
                      <a:pt x="2015386" y="2457219"/>
                      <a:pt x="2008533" y="2457219"/>
                    </a:cubicBezTo>
                    <a:lnTo>
                      <a:pt x="0" y="2457219"/>
                    </a:lnTo>
                    <a:lnTo>
                      <a:pt x="0" y="1026458"/>
                    </a:lnTo>
                    <a:lnTo>
                      <a:pt x="7452" y="1049175"/>
                    </a:lnTo>
                    <a:cubicBezTo>
                      <a:pt x="7452" y="1030889"/>
                      <a:pt x="7452" y="1012603"/>
                      <a:pt x="12021" y="998888"/>
                    </a:cubicBezTo>
                    <a:cubicBezTo>
                      <a:pt x="14305" y="989745"/>
                      <a:pt x="18874" y="980602"/>
                      <a:pt x="21159" y="971459"/>
                    </a:cubicBezTo>
                    <a:cubicBezTo>
                      <a:pt x="28011" y="950887"/>
                      <a:pt x="37149" y="932600"/>
                      <a:pt x="44001" y="914314"/>
                    </a:cubicBezTo>
                    <a:cubicBezTo>
                      <a:pt x="46286" y="909743"/>
                      <a:pt x="48571" y="907457"/>
                      <a:pt x="50855" y="902885"/>
                    </a:cubicBezTo>
                    <a:cubicBezTo>
                      <a:pt x="57707" y="873170"/>
                      <a:pt x="66845" y="848026"/>
                      <a:pt x="80551" y="827454"/>
                    </a:cubicBezTo>
                    <a:cubicBezTo>
                      <a:pt x="82835" y="820597"/>
                      <a:pt x="87404" y="816025"/>
                      <a:pt x="89689" y="809168"/>
                    </a:cubicBezTo>
                    <a:cubicBezTo>
                      <a:pt x="121669" y="763452"/>
                      <a:pt x="167356" y="720022"/>
                      <a:pt x="199337" y="676593"/>
                    </a:cubicBezTo>
                    <a:cubicBezTo>
                      <a:pt x="203905" y="672021"/>
                      <a:pt x="206189" y="665164"/>
                      <a:pt x="208474" y="660592"/>
                    </a:cubicBezTo>
                    <a:cubicBezTo>
                      <a:pt x="210759" y="656020"/>
                      <a:pt x="215327" y="651449"/>
                      <a:pt x="217611" y="646877"/>
                    </a:cubicBezTo>
                    <a:cubicBezTo>
                      <a:pt x="222180" y="642306"/>
                      <a:pt x="226749" y="635448"/>
                      <a:pt x="229033" y="630877"/>
                    </a:cubicBezTo>
                    <a:cubicBezTo>
                      <a:pt x="334113" y="473158"/>
                      <a:pt x="432339" y="313153"/>
                      <a:pt x="516859" y="141719"/>
                    </a:cubicBezTo>
                    <a:cubicBezTo>
                      <a:pt x="519144" y="134862"/>
                      <a:pt x="521429" y="130290"/>
                      <a:pt x="525997" y="123433"/>
                    </a:cubicBezTo>
                    <a:cubicBezTo>
                      <a:pt x="541987" y="107432"/>
                      <a:pt x="555693" y="86860"/>
                      <a:pt x="569399" y="68574"/>
                    </a:cubicBezTo>
                    <a:cubicBezTo>
                      <a:pt x="573968" y="61716"/>
                      <a:pt x="578537" y="57145"/>
                      <a:pt x="580821" y="54859"/>
                    </a:cubicBezTo>
                    <a:cubicBezTo>
                      <a:pt x="601380" y="34287"/>
                      <a:pt x="610517" y="9143"/>
                      <a:pt x="6287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7">
                <a:extLst>
                  <a:ext uri="{FF2B5EF4-FFF2-40B4-BE49-F238E27FC236}">
                    <a16:creationId xmlns:a16="http://schemas.microsoft.com/office/drawing/2014/main" id="{E22902F9-4C34-47CE-82AA-42C42F5A1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419" y="2760812"/>
                <a:ext cx="1124384" cy="945674"/>
              </a:xfrm>
              <a:custGeom>
                <a:avLst/>
                <a:gdLst>
                  <a:gd name="T0" fmla="*/ 417 w 493"/>
                  <a:gd name="T1" fmla="*/ 377 h 416"/>
                  <a:gd name="T2" fmla="*/ 414 w 493"/>
                  <a:gd name="T3" fmla="*/ 385 h 416"/>
                  <a:gd name="T4" fmla="*/ 407 w 493"/>
                  <a:gd name="T5" fmla="*/ 390 h 416"/>
                  <a:gd name="T6" fmla="*/ 335 w 493"/>
                  <a:gd name="T7" fmla="*/ 414 h 416"/>
                  <a:gd name="T8" fmla="*/ 328 w 493"/>
                  <a:gd name="T9" fmla="*/ 415 h 416"/>
                  <a:gd name="T10" fmla="*/ 309 w 493"/>
                  <a:gd name="T11" fmla="*/ 414 h 416"/>
                  <a:gd name="T12" fmla="*/ 302 w 493"/>
                  <a:gd name="T13" fmla="*/ 412 h 416"/>
                  <a:gd name="T14" fmla="*/ 240 w 493"/>
                  <a:gd name="T15" fmla="*/ 385 h 416"/>
                  <a:gd name="T16" fmla="*/ 237 w 493"/>
                  <a:gd name="T17" fmla="*/ 404 h 416"/>
                  <a:gd name="T18" fmla="*/ 232 w 493"/>
                  <a:gd name="T19" fmla="*/ 408 h 416"/>
                  <a:gd name="T20" fmla="*/ 227 w 493"/>
                  <a:gd name="T21" fmla="*/ 409 h 416"/>
                  <a:gd name="T22" fmla="*/ 203 w 493"/>
                  <a:gd name="T23" fmla="*/ 397 h 416"/>
                  <a:gd name="T24" fmla="*/ 197 w 493"/>
                  <a:gd name="T25" fmla="*/ 400 h 416"/>
                  <a:gd name="T26" fmla="*/ 195 w 493"/>
                  <a:gd name="T27" fmla="*/ 394 h 416"/>
                  <a:gd name="T28" fmla="*/ 153 w 493"/>
                  <a:gd name="T29" fmla="*/ 386 h 416"/>
                  <a:gd name="T30" fmla="*/ 145 w 493"/>
                  <a:gd name="T31" fmla="*/ 388 h 416"/>
                  <a:gd name="T32" fmla="*/ 127 w 493"/>
                  <a:gd name="T33" fmla="*/ 389 h 416"/>
                  <a:gd name="T34" fmla="*/ 68 w 493"/>
                  <a:gd name="T35" fmla="*/ 362 h 416"/>
                  <a:gd name="T36" fmla="*/ 61 w 493"/>
                  <a:gd name="T37" fmla="*/ 358 h 416"/>
                  <a:gd name="T38" fmla="*/ 45 w 493"/>
                  <a:gd name="T39" fmla="*/ 350 h 416"/>
                  <a:gd name="T40" fmla="*/ 45 w 493"/>
                  <a:gd name="T41" fmla="*/ 358 h 416"/>
                  <a:gd name="T42" fmla="*/ 44 w 493"/>
                  <a:gd name="T43" fmla="*/ 364 h 416"/>
                  <a:gd name="T44" fmla="*/ 31 w 493"/>
                  <a:gd name="T45" fmla="*/ 369 h 416"/>
                  <a:gd name="T46" fmla="*/ 23 w 493"/>
                  <a:gd name="T47" fmla="*/ 369 h 416"/>
                  <a:gd name="T48" fmla="*/ 3 w 493"/>
                  <a:gd name="T49" fmla="*/ 350 h 416"/>
                  <a:gd name="T50" fmla="*/ 47 w 493"/>
                  <a:gd name="T51" fmla="*/ 304 h 416"/>
                  <a:gd name="T52" fmla="*/ 52 w 493"/>
                  <a:gd name="T53" fmla="*/ 297 h 416"/>
                  <a:gd name="T54" fmla="*/ 57 w 493"/>
                  <a:gd name="T55" fmla="*/ 291 h 416"/>
                  <a:gd name="T56" fmla="*/ 62 w 493"/>
                  <a:gd name="T57" fmla="*/ 284 h 416"/>
                  <a:gd name="T58" fmla="*/ 188 w 493"/>
                  <a:gd name="T59" fmla="*/ 69 h 416"/>
                  <a:gd name="T60" fmla="*/ 192 w 493"/>
                  <a:gd name="T61" fmla="*/ 60 h 416"/>
                  <a:gd name="T62" fmla="*/ 211 w 493"/>
                  <a:gd name="T63" fmla="*/ 39 h 416"/>
                  <a:gd name="T64" fmla="*/ 216 w 493"/>
                  <a:gd name="T65" fmla="*/ 34 h 416"/>
                  <a:gd name="T66" fmla="*/ 276 w 493"/>
                  <a:gd name="T67" fmla="*/ 61 h 416"/>
                  <a:gd name="T68" fmla="*/ 278 w 493"/>
                  <a:gd name="T69" fmla="*/ 69 h 416"/>
                  <a:gd name="T70" fmla="*/ 289 w 493"/>
                  <a:gd name="T71" fmla="*/ 88 h 416"/>
                  <a:gd name="T72" fmla="*/ 290 w 493"/>
                  <a:gd name="T73" fmla="*/ 92 h 416"/>
                  <a:gd name="T74" fmla="*/ 295 w 493"/>
                  <a:gd name="T75" fmla="*/ 106 h 416"/>
                  <a:gd name="T76" fmla="*/ 299 w 493"/>
                  <a:gd name="T77" fmla="*/ 122 h 416"/>
                  <a:gd name="T78" fmla="*/ 350 w 493"/>
                  <a:gd name="T79" fmla="*/ 182 h 416"/>
                  <a:gd name="T80" fmla="*/ 361 w 493"/>
                  <a:gd name="T81" fmla="*/ 195 h 416"/>
                  <a:gd name="T82" fmla="*/ 420 w 493"/>
                  <a:gd name="T83" fmla="*/ 273 h 416"/>
                  <a:gd name="T84" fmla="*/ 425 w 493"/>
                  <a:gd name="T85" fmla="*/ 280 h 416"/>
                  <a:gd name="T86" fmla="*/ 440 w 493"/>
                  <a:gd name="T87" fmla="*/ 309 h 416"/>
                  <a:gd name="T88" fmla="*/ 444 w 493"/>
                  <a:gd name="T89" fmla="*/ 315 h 416"/>
                  <a:gd name="T90" fmla="*/ 470 w 493"/>
                  <a:gd name="T91" fmla="*/ 345 h 416"/>
                  <a:gd name="T92" fmla="*/ 474 w 493"/>
                  <a:gd name="T93" fmla="*/ 351 h 416"/>
                  <a:gd name="T94" fmla="*/ 487 w 493"/>
                  <a:gd name="T95" fmla="*/ 376 h 416"/>
                  <a:gd name="T96" fmla="*/ 488 w 493"/>
                  <a:gd name="T97" fmla="*/ 383 h 416"/>
                  <a:gd name="T98" fmla="*/ 488 w 493"/>
                  <a:gd name="T99" fmla="*/ 392 h 416"/>
                  <a:gd name="T100" fmla="*/ 493 w 493"/>
                  <a:gd name="T101" fmla="*/ 397 h 416"/>
                  <a:gd name="T102" fmla="*/ 485 w 493"/>
                  <a:gd name="T103" fmla="*/ 395 h 416"/>
                  <a:gd name="T104" fmla="*/ 475 w 493"/>
                  <a:gd name="T105" fmla="*/ 391 h 416"/>
                  <a:gd name="T106" fmla="*/ 470 w 493"/>
                  <a:gd name="T107" fmla="*/ 388 h 416"/>
                  <a:gd name="T108" fmla="*/ 409 w 493"/>
                  <a:gd name="T109" fmla="*/ 356 h 416"/>
                  <a:gd name="T110" fmla="*/ 402 w 493"/>
                  <a:gd name="T111" fmla="*/ 360 h 416"/>
                  <a:gd name="T112" fmla="*/ 398 w 493"/>
                  <a:gd name="T113" fmla="*/ 360 h 416"/>
                  <a:gd name="T114" fmla="*/ 401 w 493"/>
                  <a:gd name="T115" fmla="*/ 366 h 416"/>
                  <a:gd name="T116" fmla="*/ 410 w 493"/>
                  <a:gd name="T117" fmla="*/ 370 h 416"/>
                  <a:gd name="T118" fmla="*/ 418 w 493"/>
                  <a:gd name="T119" fmla="*/ 376 h 416"/>
                  <a:gd name="T120" fmla="*/ 417 w 493"/>
                  <a:gd name="T121" fmla="*/ 377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3" h="416">
                    <a:moveTo>
                      <a:pt x="417" y="377"/>
                    </a:moveTo>
                    <a:cubicBezTo>
                      <a:pt x="416" y="380"/>
                      <a:pt x="415" y="383"/>
                      <a:pt x="414" y="385"/>
                    </a:cubicBezTo>
                    <a:cubicBezTo>
                      <a:pt x="412" y="387"/>
                      <a:pt x="409" y="388"/>
                      <a:pt x="407" y="390"/>
                    </a:cubicBezTo>
                    <a:cubicBezTo>
                      <a:pt x="376" y="381"/>
                      <a:pt x="357" y="385"/>
                      <a:pt x="335" y="414"/>
                    </a:cubicBezTo>
                    <a:cubicBezTo>
                      <a:pt x="332" y="415"/>
                      <a:pt x="330" y="415"/>
                      <a:pt x="328" y="415"/>
                    </a:cubicBezTo>
                    <a:cubicBezTo>
                      <a:pt x="322" y="416"/>
                      <a:pt x="316" y="416"/>
                      <a:pt x="309" y="414"/>
                    </a:cubicBezTo>
                    <a:cubicBezTo>
                      <a:pt x="307" y="414"/>
                      <a:pt x="305" y="413"/>
                      <a:pt x="302" y="412"/>
                    </a:cubicBezTo>
                    <a:cubicBezTo>
                      <a:pt x="283" y="393"/>
                      <a:pt x="267" y="377"/>
                      <a:pt x="240" y="385"/>
                    </a:cubicBezTo>
                    <a:cubicBezTo>
                      <a:pt x="236" y="385"/>
                      <a:pt x="244" y="397"/>
                      <a:pt x="237" y="404"/>
                    </a:cubicBezTo>
                    <a:cubicBezTo>
                      <a:pt x="236" y="406"/>
                      <a:pt x="234" y="407"/>
                      <a:pt x="232" y="408"/>
                    </a:cubicBezTo>
                    <a:cubicBezTo>
                      <a:pt x="230" y="409"/>
                      <a:pt x="228" y="409"/>
                      <a:pt x="227" y="409"/>
                    </a:cubicBezTo>
                    <a:cubicBezTo>
                      <a:pt x="219" y="407"/>
                      <a:pt x="214" y="397"/>
                      <a:pt x="203" y="397"/>
                    </a:cubicBezTo>
                    <a:cubicBezTo>
                      <a:pt x="201" y="398"/>
                      <a:pt x="199" y="399"/>
                      <a:pt x="197" y="400"/>
                    </a:cubicBezTo>
                    <a:cubicBezTo>
                      <a:pt x="197" y="398"/>
                      <a:pt x="196" y="396"/>
                      <a:pt x="195" y="394"/>
                    </a:cubicBezTo>
                    <a:cubicBezTo>
                      <a:pt x="185" y="372"/>
                      <a:pt x="169" y="380"/>
                      <a:pt x="153" y="386"/>
                    </a:cubicBezTo>
                    <a:cubicBezTo>
                      <a:pt x="150" y="387"/>
                      <a:pt x="148" y="387"/>
                      <a:pt x="145" y="388"/>
                    </a:cubicBezTo>
                    <a:cubicBezTo>
                      <a:pt x="139" y="389"/>
                      <a:pt x="131" y="393"/>
                      <a:pt x="127" y="389"/>
                    </a:cubicBezTo>
                    <a:cubicBezTo>
                      <a:pt x="108" y="369"/>
                      <a:pt x="96" y="365"/>
                      <a:pt x="68" y="362"/>
                    </a:cubicBezTo>
                    <a:cubicBezTo>
                      <a:pt x="66" y="361"/>
                      <a:pt x="63" y="359"/>
                      <a:pt x="61" y="358"/>
                    </a:cubicBezTo>
                    <a:cubicBezTo>
                      <a:pt x="56" y="356"/>
                      <a:pt x="51" y="352"/>
                      <a:pt x="45" y="350"/>
                    </a:cubicBezTo>
                    <a:cubicBezTo>
                      <a:pt x="45" y="354"/>
                      <a:pt x="45" y="354"/>
                      <a:pt x="45" y="358"/>
                    </a:cubicBezTo>
                    <a:cubicBezTo>
                      <a:pt x="45" y="360"/>
                      <a:pt x="44" y="362"/>
                      <a:pt x="44" y="364"/>
                    </a:cubicBezTo>
                    <a:cubicBezTo>
                      <a:pt x="42" y="367"/>
                      <a:pt x="38" y="369"/>
                      <a:pt x="31" y="369"/>
                    </a:cubicBezTo>
                    <a:cubicBezTo>
                      <a:pt x="28" y="369"/>
                      <a:pt x="25" y="369"/>
                      <a:pt x="23" y="369"/>
                    </a:cubicBezTo>
                    <a:cubicBezTo>
                      <a:pt x="11" y="367"/>
                      <a:pt x="0" y="363"/>
                      <a:pt x="3" y="350"/>
                    </a:cubicBezTo>
                    <a:cubicBezTo>
                      <a:pt x="10" y="327"/>
                      <a:pt x="34" y="319"/>
                      <a:pt x="47" y="304"/>
                    </a:cubicBezTo>
                    <a:cubicBezTo>
                      <a:pt x="49" y="302"/>
                      <a:pt x="50" y="299"/>
                      <a:pt x="52" y="297"/>
                    </a:cubicBezTo>
                    <a:cubicBezTo>
                      <a:pt x="53" y="295"/>
                      <a:pt x="55" y="293"/>
                      <a:pt x="57" y="291"/>
                    </a:cubicBezTo>
                    <a:cubicBezTo>
                      <a:pt x="58" y="289"/>
                      <a:pt x="60" y="286"/>
                      <a:pt x="62" y="284"/>
                    </a:cubicBezTo>
                    <a:cubicBezTo>
                      <a:pt x="108" y="215"/>
                      <a:pt x="153" y="145"/>
                      <a:pt x="188" y="69"/>
                    </a:cubicBezTo>
                    <a:cubicBezTo>
                      <a:pt x="189" y="66"/>
                      <a:pt x="190" y="63"/>
                      <a:pt x="192" y="60"/>
                    </a:cubicBezTo>
                    <a:cubicBezTo>
                      <a:pt x="196" y="55"/>
                      <a:pt x="203" y="46"/>
                      <a:pt x="211" y="39"/>
                    </a:cubicBezTo>
                    <a:cubicBezTo>
                      <a:pt x="213" y="37"/>
                      <a:pt x="215" y="36"/>
                      <a:pt x="216" y="34"/>
                    </a:cubicBezTo>
                    <a:cubicBezTo>
                      <a:pt x="236" y="0"/>
                      <a:pt x="275" y="31"/>
                      <a:pt x="276" y="61"/>
                    </a:cubicBezTo>
                    <a:cubicBezTo>
                      <a:pt x="277" y="64"/>
                      <a:pt x="277" y="66"/>
                      <a:pt x="278" y="69"/>
                    </a:cubicBezTo>
                    <a:cubicBezTo>
                      <a:pt x="281" y="76"/>
                      <a:pt x="284" y="83"/>
                      <a:pt x="289" y="88"/>
                    </a:cubicBezTo>
                    <a:cubicBezTo>
                      <a:pt x="289" y="89"/>
                      <a:pt x="290" y="91"/>
                      <a:pt x="290" y="92"/>
                    </a:cubicBezTo>
                    <a:cubicBezTo>
                      <a:pt x="292" y="97"/>
                      <a:pt x="293" y="102"/>
                      <a:pt x="295" y="106"/>
                    </a:cubicBezTo>
                    <a:cubicBezTo>
                      <a:pt x="296" y="112"/>
                      <a:pt x="298" y="117"/>
                      <a:pt x="299" y="122"/>
                    </a:cubicBezTo>
                    <a:cubicBezTo>
                      <a:pt x="314" y="145"/>
                      <a:pt x="334" y="163"/>
                      <a:pt x="350" y="182"/>
                    </a:cubicBezTo>
                    <a:cubicBezTo>
                      <a:pt x="354" y="186"/>
                      <a:pt x="357" y="191"/>
                      <a:pt x="361" y="195"/>
                    </a:cubicBezTo>
                    <a:cubicBezTo>
                      <a:pt x="383" y="220"/>
                      <a:pt x="403" y="246"/>
                      <a:pt x="420" y="273"/>
                    </a:cubicBezTo>
                    <a:cubicBezTo>
                      <a:pt x="422" y="275"/>
                      <a:pt x="423" y="277"/>
                      <a:pt x="425" y="280"/>
                    </a:cubicBezTo>
                    <a:cubicBezTo>
                      <a:pt x="429" y="290"/>
                      <a:pt x="434" y="300"/>
                      <a:pt x="440" y="309"/>
                    </a:cubicBezTo>
                    <a:cubicBezTo>
                      <a:pt x="442" y="311"/>
                      <a:pt x="443" y="313"/>
                      <a:pt x="444" y="315"/>
                    </a:cubicBezTo>
                    <a:cubicBezTo>
                      <a:pt x="453" y="326"/>
                      <a:pt x="462" y="336"/>
                      <a:pt x="470" y="345"/>
                    </a:cubicBezTo>
                    <a:cubicBezTo>
                      <a:pt x="472" y="347"/>
                      <a:pt x="473" y="349"/>
                      <a:pt x="474" y="351"/>
                    </a:cubicBezTo>
                    <a:cubicBezTo>
                      <a:pt x="477" y="358"/>
                      <a:pt x="489" y="365"/>
                      <a:pt x="487" y="376"/>
                    </a:cubicBezTo>
                    <a:cubicBezTo>
                      <a:pt x="487" y="378"/>
                      <a:pt x="488" y="381"/>
                      <a:pt x="488" y="383"/>
                    </a:cubicBezTo>
                    <a:cubicBezTo>
                      <a:pt x="488" y="386"/>
                      <a:pt x="488" y="389"/>
                      <a:pt x="488" y="392"/>
                    </a:cubicBezTo>
                    <a:cubicBezTo>
                      <a:pt x="489" y="393"/>
                      <a:pt x="491" y="395"/>
                      <a:pt x="493" y="397"/>
                    </a:cubicBezTo>
                    <a:cubicBezTo>
                      <a:pt x="490" y="396"/>
                      <a:pt x="488" y="395"/>
                      <a:pt x="485" y="395"/>
                    </a:cubicBezTo>
                    <a:cubicBezTo>
                      <a:pt x="481" y="394"/>
                      <a:pt x="478" y="393"/>
                      <a:pt x="475" y="391"/>
                    </a:cubicBezTo>
                    <a:cubicBezTo>
                      <a:pt x="473" y="390"/>
                      <a:pt x="472" y="389"/>
                      <a:pt x="470" y="388"/>
                    </a:cubicBezTo>
                    <a:cubicBezTo>
                      <a:pt x="457" y="369"/>
                      <a:pt x="430" y="348"/>
                      <a:pt x="409" y="356"/>
                    </a:cubicBezTo>
                    <a:cubicBezTo>
                      <a:pt x="406" y="357"/>
                      <a:pt x="404" y="358"/>
                      <a:pt x="402" y="360"/>
                    </a:cubicBezTo>
                    <a:cubicBezTo>
                      <a:pt x="402" y="361"/>
                      <a:pt x="400" y="360"/>
                      <a:pt x="398" y="360"/>
                    </a:cubicBezTo>
                    <a:cubicBezTo>
                      <a:pt x="397" y="361"/>
                      <a:pt x="396" y="362"/>
                      <a:pt x="401" y="366"/>
                    </a:cubicBezTo>
                    <a:cubicBezTo>
                      <a:pt x="404" y="367"/>
                      <a:pt x="407" y="368"/>
                      <a:pt x="410" y="370"/>
                    </a:cubicBezTo>
                    <a:cubicBezTo>
                      <a:pt x="413" y="372"/>
                      <a:pt x="415" y="374"/>
                      <a:pt x="418" y="376"/>
                    </a:cubicBezTo>
                    <a:cubicBezTo>
                      <a:pt x="417" y="376"/>
                      <a:pt x="417" y="376"/>
                      <a:pt x="417" y="377"/>
                    </a:cubicBezTo>
                    <a:close/>
                  </a:path>
                </a:pathLst>
              </a:custGeom>
              <a:solidFill>
                <a:srgbClr val="EDED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7944277" cy="724247"/>
          </a:xfrm>
        </p:spPr>
        <p:txBody>
          <a:bodyPr>
            <a:normAutofit fontScale="92500"/>
          </a:bodyPr>
          <a:lstStyle/>
          <a:p>
            <a:r>
              <a:rPr lang="en-US" sz="3600" dirty="0" err="1"/>
              <a:t>Alasan</a:t>
            </a:r>
            <a:r>
              <a:rPr lang="en-US" sz="3600" dirty="0"/>
              <a:t> </a:t>
            </a:r>
            <a:r>
              <a:rPr lang="en-US" sz="3600" dirty="0" err="1"/>
              <a:t>Kenaikan</a:t>
            </a:r>
            <a:r>
              <a:rPr lang="en-US" sz="3600" dirty="0"/>
              <a:t> </a:t>
            </a:r>
            <a:r>
              <a:rPr lang="en-US" sz="3600" dirty="0" err="1"/>
              <a:t>Harga</a:t>
            </a:r>
            <a:r>
              <a:rPr lang="en-US" sz="3600" dirty="0"/>
              <a:t> </a:t>
            </a:r>
            <a:r>
              <a:rPr lang="en-US" sz="3600" dirty="0" err="1"/>
              <a:t>Saham</a:t>
            </a:r>
            <a:r>
              <a:rPr lang="en-US" sz="3600" dirty="0"/>
              <a:t> Amazon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0C96C-D819-4929-855D-4C0BA1F613F5}"/>
              </a:ext>
            </a:extLst>
          </p:cNvPr>
          <p:cNvGrpSpPr/>
          <p:nvPr/>
        </p:nvGrpSpPr>
        <p:grpSpPr>
          <a:xfrm>
            <a:off x="1742" y="5389258"/>
            <a:ext cx="12190258" cy="1468742"/>
            <a:chOff x="1742" y="5389258"/>
            <a:chExt cx="12190258" cy="14687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960993A-A3BA-4F39-BF4B-2110C3B8B5F6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0DD5E5A-F5B1-45E3-A3B5-F64CD1CEA190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2F5C3DD-D988-43BF-9329-51D35BF6C171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AD122D-717E-4B7F-869F-ECE6CB6A5DA8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6BDB-0497-4B84-A8EB-3E1454694114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B9B4BA0-4D49-4173-B70B-931E0676E695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71A639D-BF10-469F-8BE7-66E06901B098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DB8E434-65AC-415E-93AA-F1FBDD0F887E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62513B3-2703-49E3-BB6D-4CA373E20E5B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048211F-D59A-4947-98AE-D07BB87A6931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2ED0C1-4A9E-4308-A3DD-6028979E21E8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94266BD-94CA-4E2A-AEEB-F5493233AC5C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0A2B6DA-F85B-466F-ABEA-FB35AB79494F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F6FA1B0-1D85-4BF9-B1AE-7CF1C24BD905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57FEB77-F247-482A-8856-CAE8E4444012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F0EFEB4-30EA-4535-AD24-D25B017BC548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CA99C30-57C5-4B89-A434-3EFA07DF3814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E2AB238-5025-4AC4-8D1C-5425276183BD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1875F6F-1976-4608-9660-82995E0CF35F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8C892CB-41C9-4AE6-9A64-E9108DE8EBA5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7632A26-6214-467B-AEF1-E861937A5BD3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8C3D3EB-7D69-40A1-8B99-BE5D7EFA28D1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07C222-D6BD-48BE-8B3B-D62BD4EA8A69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0D89D4B-5FD6-45F0-8CCA-3910A0235AB0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현 96">
              <a:extLst>
                <a:ext uri="{FF2B5EF4-FFF2-40B4-BE49-F238E27FC236}">
                  <a16:creationId xmlns:a16="http://schemas.microsoft.com/office/drawing/2014/main" id="{2DC2DDC3-3DCA-4B7C-8858-9FA9AE3094FD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현 97">
              <a:extLst>
                <a:ext uri="{FF2B5EF4-FFF2-40B4-BE49-F238E27FC236}">
                  <a16:creationId xmlns:a16="http://schemas.microsoft.com/office/drawing/2014/main" id="{8AE3C832-9B8B-4A42-BA9B-3A2C43060C6F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현 96">
              <a:extLst>
                <a:ext uri="{FF2B5EF4-FFF2-40B4-BE49-F238E27FC236}">
                  <a16:creationId xmlns:a16="http://schemas.microsoft.com/office/drawing/2014/main" id="{2A9CA2F8-2B75-4F28-B3FE-8004A02F532E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0FFBE3-B0E9-47B5-85AF-99EA25F6381E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C532890-207E-4E00-A107-786461B7E821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DEB736-37F8-4CAF-9607-9F143D0134AC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742A5D-0BC6-4811-B7F2-2C8AA6EB7503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3A2C426-5843-440F-A444-8A2C838BEE49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2EC4035-4447-4AFD-8FA1-4091E9B1452A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94596DE-9C5A-471C-A74E-60FB1891A91C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678CBD9-5E52-48F4-9DFC-A54DF1BAA37B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C2CB7AF-BFE1-43C6-906F-E804C828B543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0E088B-6A98-4EF8-9310-B7F2D97AFBE2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4E3006B-EC70-4059-BAB4-F659916B48BD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DD4E56C-628A-4527-8E91-A488AB3D8EFB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B343716-66E6-4D77-B365-BE7940117690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4858869-AF76-4CC2-B868-503C25BDB32D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42F65CA-0AED-4C22-9A84-8730D86B4672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1663FA-6FDF-407B-8A8C-1F92C78EEE1B}"/>
              </a:ext>
            </a:extLst>
          </p:cNvPr>
          <p:cNvGrpSpPr/>
          <p:nvPr/>
        </p:nvGrpSpPr>
        <p:grpSpPr>
          <a:xfrm>
            <a:off x="-3372" y="5771636"/>
            <a:ext cx="12195372" cy="1095420"/>
            <a:chOff x="-3372" y="5771636"/>
            <a:chExt cx="12195372" cy="10954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9E5CA08-1264-42DB-ADD7-3860A259EACA}"/>
                </a:ext>
              </a:extLst>
            </p:cNvPr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solidFill>
              <a:schemeClr val="bg1"/>
            </a:solidFill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AF4DC26-6030-4633-BC08-EA834897BB9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1D7B596-C87B-4749-8B10-754107CB47DF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FBD4C54-A061-41E5-B4B2-E153D63C246C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AB0D49B-38D7-49AD-B670-E963CB898BD1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E8FD0844-E2E1-440F-81CB-5413983DDE83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7456F7C-39F1-405B-9EB9-BCCFA8A16AC1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F10A4A3-FB4B-4C92-BA6D-088512DEE29A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019979D-6B48-4FE0-BAC5-30215C2E19B3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6A93615-17CC-42D7-8695-6891BB9BB6B5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597A8DC-7105-457F-8F5A-53BAE83A70C8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4137F63-806D-4D5A-95B0-78A7747853F1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37DAA43-D9C5-44EB-BB99-DBA278B7C223}"/>
                  </a:ext>
                </a:extLst>
              </p:cNvPr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91A43245-6B9C-4C70-A6C8-8C6758FDF185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9A6EF96-96E2-44D8-8AFF-B5119E22BEB4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solidFill>
              <a:schemeClr val="bg1"/>
            </a:solidFill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78A4B2F-AEE2-43F4-A23D-4A5F37AE26C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7707014-2004-40A0-AA8A-32AA4AA03C3C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0E99F73-BD35-4199-9274-79196AE5EF0B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A1108EF-C6B5-473F-853B-E45F2D54857D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695C5EE-96FF-4D24-BC3D-F6AA94D4697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704EBBB-E74C-4909-841E-B459138432D5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F4A20FE-6A94-463D-8950-9E460F88EFBD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402DB97-E92C-4159-AB96-16B6A09863E7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03FD416-A5E1-4FB1-9E26-7C6AFFBBF14D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057D14B-B5A6-47A6-9D14-191CBD4F4326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1CC8A54-4643-4474-9E48-16B412F0F19D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9ED768F-8776-40B1-8513-B521AAA4A590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31DDF393-9352-4EE7-971F-358185149806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B1D093-C05C-4AF3-B411-6620DFA0ACCC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solidFill>
              <a:schemeClr val="bg1"/>
            </a:solidFill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BC6041A-2DD3-48D1-A5ED-21C25C73329C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C1C0F99-2E33-47C1-A091-9FEB13D077D2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E5B1D78-6B01-4076-8708-C345A7409F2D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9F17BDD-DA58-407D-ABE2-B81BABBBFEFF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520A622-D6CB-4202-97EC-3639AEF494C2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9597B28-2C9E-40CF-912D-F7EF3EEAD512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DB00C5B-07DB-4950-9362-02B00F85883F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0AFB6A5-3984-43F7-9120-657BD10F1A69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AF960CC-C26A-4893-BA99-16C091B590DA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D454DCF-3223-4C22-8775-6E497999B9C5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2FF9F05-4A2B-470B-8F26-AC02416E87A2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24E586E-D11E-49D3-8084-324D0418C403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538D622-144D-4F3A-8451-08859C84989F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solidFill>
              <a:schemeClr val="bg1"/>
            </a:solidFill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07F6A0B-704B-47DA-A108-374E7BDC128F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F323005-F50A-489C-849C-2EA61CA5095D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3AE7AB0-25F8-419E-B3D7-7B073632F3E5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1340289-97D6-402D-A36B-3024DC996279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E46463A-A8C5-4328-AE98-685E833397E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9979B4F-4CD9-4EF8-8DB2-8908C124C0A5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C0573CF-2D95-444D-B6E6-3794D90C263D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A589332-7AD1-4CE3-BB71-C263817D8A31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9D19427-3A91-4D17-9B6E-682B76450D87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1FC65C6-4C45-46F4-9AD7-B09477EE869E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753F9BE-9B4C-4B51-8FC5-0976A107DE52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7BF0342-C7D5-45C1-B99D-E8E780E03E5A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5EEDF40D-F12D-4C1A-B4D8-F5B7D4038516}"/>
              </a:ext>
            </a:extLst>
          </p:cNvPr>
          <p:cNvSpPr/>
          <p:nvPr/>
        </p:nvSpPr>
        <p:spPr>
          <a:xfrm>
            <a:off x="904461" y="1123122"/>
            <a:ext cx="9859617" cy="5019261"/>
          </a:xfrm>
          <a:custGeom>
            <a:avLst/>
            <a:gdLst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259417 w 9859617"/>
              <a:gd name="connsiteY6" fmla="*/ 204746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130208 w 9859617"/>
              <a:gd name="connsiteY6" fmla="*/ 203752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717234 w 9859617"/>
              <a:gd name="connsiteY2" fmla="*/ 4055165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59617" h="5019261">
                <a:moveTo>
                  <a:pt x="0" y="5019261"/>
                </a:moveTo>
                <a:lnTo>
                  <a:pt x="1739348" y="4055165"/>
                </a:lnTo>
                <a:lnTo>
                  <a:pt x="3717234" y="4055165"/>
                </a:lnTo>
                <a:lnTo>
                  <a:pt x="5148470" y="2743199"/>
                </a:lnTo>
                <a:lnTo>
                  <a:pt x="5844209" y="2991678"/>
                </a:lnTo>
                <a:lnTo>
                  <a:pt x="7046843" y="1729408"/>
                </a:lnTo>
                <a:lnTo>
                  <a:pt x="7841973" y="2017643"/>
                </a:lnTo>
                <a:lnTo>
                  <a:pt x="9859617" y="0"/>
                </a:lnTo>
              </a:path>
            </a:pathLst>
          </a:custGeom>
          <a:noFill/>
          <a:ln w="38100">
            <a:solidFill>
              <a:schemeClr val="accent6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5C7673C-770D-46AA-BCCF-2785716B51B2}"/>
              </a:ext>
            </a:extLst>
          </p:cNvPr>
          <p:cNvGrpSpPr/>
          <p:nvPr/>
        </p:nvGrpSpPr>
        <p:grpSpPr>
          <a:xfrm rot="1067839">
            <a:off x="9471198" y="319935"/>
            <a:ext cx="1160378" cy="1157352"/>
            <a:chOff x="5137988" y="1148280"/>
            <a:chExt cx="1160378" cy="1157352"/>
          </a:xfrm>
        </p:grpSpPr>
        <p:sp>
          <p:nvSpPr>
            <p:cNvPr id="119" name="Isosceles Triangle 49">
              <a:extLst>
                <a:ext uri="{FF2B5EF4-FFF2-40B4-BE49-F238E27FC236}">
                  <a16:creationId xmlns:a16="http://schemas.microsoft.com/office/drawing/2014/main" id="{C93FAE22-96BE-4B44-8730-7DA0573C084C}"/>
                </a:ext>
              </a:extLst>
            </p:cNvPr>
            <p:cNvSpPr/>
            <p:nvPr/>
          </p:nvSpPr>
          <p:spPr>
            <a:xfrm rot="3965908" flipH="1">
              <a:off x="5478651" y="1283059"/>
              <a:ext cx="479323" cy="1160106"/>
            </a:xfrm>
            <a:custGeom>
              <a:avLst/>
              <a:gdLst>
                <a:gd name="connsiteX0" fmla="*/ 0 w 786242"/>
                <a:gd name="connsiteY0" fmla="*/ 2640853 h 2640853"/>
                <a:gd name="connsiteX1" fmla="*/ 655356 w 786242"/>
                <a:gd name="connsiteY1" fmla="*/ 0 h 2640853"/>
                <a:gd name="connsiteX2" fmla="*/ 786242 w 786242"/>
                <a:gd name="connsiteY2" fmla="*/ 2640853 h 2640853"/>
                <a:gd name="connsiteX3" fmla="*/ 0 w 786242"/>
                <a:gd name="connsiteY3" fmla="*/ 2640853 h 2640853"/>
                <a:gd name="connsiteX0" fmla="*/ 0 w 1038544"/>
                <a:gd name="connsiteY0" fmla="*/ 2513590 h 2513590"/>
                <a:gd name="connsiteX1" fmla="*/ 1038544 w 1038544"/>
                <a:gd name="connsiteY1" fmla="*/ 0 h 2513590"/>
                <a:gd name="connsiteX2" fmla="*/ 786242 w 1038544"/>
                <a:gd name="connsiteY2" fmla="*/ 2513590 h 2513590"/>
                <a:gd name="connsiteX3" fmla="*/ 0 w 1038544"/>
                <a:gd name="connsiteY3" fmla="*/ 2513590 h 251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544" h="2513590">
                  <a:moveTo>
                    <a:pt x="0" y="2513590"/>
                  </a:moveTo>
                  <a:lnTo>
                    <a:pt x="1038544" y="0"/>
                  </a:lnTo>
                  <a:lnTo>
                    <a:pt x="786242" y="2513590"/>
                  </a:lnTo>
                  <a:lnTo>
                    <a:pt x="0" y="251359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47">
              <a:extLst>
                <a:ext uri="{FF2B5EF4-FFF2-40B4-BE49-F238E27FC236}">
                  <a16:creationId xmlns:a16="http://schemas.microsoft.com/office/drawing/2014/main" id="{7B7E28A7-255A-43A4-823D-ECEA03B67662}"/>
                </a:ext>
              </a:extLst>
            </p:cNvPr>
            <p:cNvSpPr/>
            <p:nvPr/>
          </p:nvSpPr>
          <p:spPr>
            <a:xfrm rot="1861541">
              <a:off x="5137988" y="1148280"/>
              <a:ext cx="790741" cy="999463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655693"/>
                <a:gd name="connsiteY0" fmla="*/ 2153103 h 2153103"/>
                <a:gd name="connsiteX1" fmla="*/ 1655693 w 1655693"/>
                <a:gd name="connsiteY1" fmla="*/ 0 h 2153103"/>
                <a:gd name="connsiteX2" fmla="*/ 487152 w 1655693"/>
                <a:gd name="connsiteY2" fmla="*/ 2153103 h 2153103"/>
                <a:gd name="connsiteX3" fmla="*/ 0 w 1655693"/>
                <a:gd name="connsiteY3" fmla="*/ 2153103 h 2153103"/>
                <a:gd name="connsiteX0" fmla="*/ 0 w 1658686"/>
                <a:gd name="connsiteY0" fmla="*/ 2165526 h 2165526"/>
                <a:gd name="connsiteX1" fmla="*/ 1658686 w 1658686"/>
                <a:gd name="connsiteY1" fmla="*/ 0 h 2165526"/>
                <a:gd name="connsiteX2" fmla="*/ 487152 w 1658686"/>
                <a:gd name="connsiteY2" fmla="*/ 2165526 h 2165526"/>
                <a:gd name="connsiteX3" fmla="*/ 0 w 1658686"/>
                <a:gd name="connsiteY3" fmla="*/ 2165526 h 21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686" h="2165526">
                  <a:moveTo>
                    <a:pt x="0" y="2165526"/>
                  </a:moveTo>
                  <a:lnTo>
                    <a:pt x="1658686" y="0"/>
                  </a:lnTo>
                  <a:lnTo>
                    <a:pt x="487152" y="2165526"/>
                  </a:lnTo>
                  <a:lnTo>
                    <a:pt x="0" y="2165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47">
              <a:extLst>
                <a:ext uri="{FF2B5EF4-FFF2-40B4-BE49-F238E27FC236}">
                  <a16:creationId xmlns:a16="http://schemas.microsoft.com/office/drawing/2014/main" id="{472E53FC-B1C0-447D-B33D-4223F1D4B7B1}"/>
                </a:ext>
              </a:extLst>
            </p:cNvPr>
            <p:cNvSpPr/>
            <p:nvPr/>
          </p:nvSpPr>
          <p:spPr>
            <a:xfrm rot="16200000" flipV="1">
              <a:off x="5272724" y="1450290"/>
              <a:ext cx="872754" cy="837930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848251"/>
                <a:gd name="connsiteY0" fmla="*/ 1806481 h 1806481"/>
                <a:gd name="connsiteX1" fmla="*/ 1848251 w 1848251"/>
                <a:gd name="connsiteY1" fmla="*/ 0 h 1806481"/>
                <a:gd name="connsiteX2" fmla="*/ 487152 w 1848251"/>
                <a:gd name="connsiteY2" fmla="*/ 1806481 h 1806481"/>
                <a:gd name="connsiteX3" fmla="*/ 0 w 1848251"/>
                <a:gd name="connsiteY3" fmla="*/ 1806481 h 1806481"/>
                <a:gd name="connsiteX0" fmla="*/ 0 w 1830721"/>
                <a:gd name="connsiteY0" fmla="*/ 1815534 h 1815534"/>
                <a:gd name="connsiteX1" fmla="*/ 1830721 w 1830721"/>
                <a:gd name="connsiteY1" fmla="*/ 0 h 1815534"/>
                <a:gd name="connsiteX2" fmla="*/ 487152 w 1830721"/>
                <a:gd name="connsiteY2" fmla="*/ 1815534 h 1815534"/>
                <a:gd name="connsiteX3" fmla="*/ 0 w 1830721"/>
                <a:gd name="connsiteY3" fmla="*/ 1815534 h 18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721" h="1815534">
                  <a:moveTo>
                    <a:pt x="0" y="1815534"/>
                  </a:moveTo>
                  <a:lnTo>
                    <a:pt x="1830721" y="0"/>
                  </a:lnTo>
                  <a:lnTo>
                    <a:pt x="487152" y="1815534"/>
                  </a:lnTo>
                  <a:lnTo>
                    <a:pt x="0" y="1815534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0587656F-21D1-4201-935F-926004724BE7}"/>
                </a:ext>
              </a:extLst>
            </p:cNvPr>
            <p:cNvSpPr/>
            <p:nvPr/>
          </p:nvSpPr>
          <p:spPr>
            <a:xfrm rot="1786633">
              <a:off x="5502366" y="1257945"/>
              <a:ext cx="500435" cy="1012454"/>
            </a:xfrm>
            <a:prstGeom prst="triangle">
              <a:avLst>
                <a:gd name="adj" fmla="val 8335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E8EA6B6F-A752-41D9-810C-28FDAFFF14E7}"/>
              </a:ext>
            </a:extLst>
          </p:cNvPr>
          <p:cNvSpPr/>
          <p:nvPr/>
        </p:nvSpPr>
        <p:spPr>
          <a:xfrm>
            <a:off x="2547905" y="503731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7255B1B-DDE5-4F0A-A0EC-1D87273827AC}"/>
              </a:ext>
            </a:extLst>
          </p:cNvPr>
          <p:cNvSpPr/>
          <p:nvPr/>
        </p:nvSpPr>
        <p:spPr>
          <a:xfrm>
            <a:off x="5930861" y="3761033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0B0EC3B-FFC9-476B-9F36-21CC49B00B63}"/>
              </a:ext>
            </a:extLst>
          </p:cNvPr>
          <p:cNvSpPr/>
          <p:nvPr/>
        </p:nvSpPr>
        <p:spPr>
          <a:xfrm>
            <a:off x="7838028" y="274559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A9457E8-6D5A-4ED1-92AD-87B1D84BFDD1}"/>
              </a:ext>
            </a:extLst>
          </p:cNvPr>
          <p:cNvSpPr/>
          <p:nvPr/>
        </p:nvSpPr>
        <p:spPr>
          <a:xfrm>
            <a:off x="8649520" y="303373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1A5AA9-F1C0-475C-8C77-2CECCC7BC428}"/>
              </a:ext>
            </a:extLst>
          </p:cNvPr>
          <p:cNvSpPr/>
          <p:nvPr/>
        </p:nvSpPr>
        <p:spPr>
          <a:xfrm>
            <a:off x="4540520" y="507158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5293A4E-7332-4028-A4D3-9092552CF73D}"/>
              </a:ext>
            </a:extLst>
          </p:cNvPr>
          <p:cNvSpPr/>
          <p:nvPr/>
        </p:nvSpPr>
        <p:spPr>
          <a:xfrm>
            <a:off x="6630112" y="4032759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81CD0A-E5D6-444E-9C49-7ABC8E8307F2}"/>
              </a:ext>
            </a:extLst>
          </p:cNvPr>
          <p:cNvSpPr txBox="1"/>
          <p:nvPr/>
        </p:nvSpPr>
        <p:spPr>
          <a:xfrm>
            <a:off x="696798" y="1563177"/>
            <a:ext cx="49604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spc="-150" dirty="0" err="1">
                <a:solidFill>
                  <a:schemeClr val="bg1"/>
                </a:solidFill>
              </a:rPr>
              <a:t>Lebih</a:t>
            </a:r>
            <a:r>
              <a:rPr lang="en-US" sz="2800" b="1" spc="-150" dirty="0">
                <a:solidFill>
                  <a:schemeClr val="bg1"/>
                </a:solidFill>
              </a:rPr>
              <a:t> Reliable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5FEF0DC-F02D-4FD8-A04D-FA46109DF17C}"/>
              </a:ext>
            </a:extLst>
          </p:cNvPr>
          <p:cNvSpPr txBox="1"/>
          <p:nvPr/>
        </p:nvSpPr>
        <p:spPr>
          <a:xfrm>
            <a:off x="756520" y="2274038"/>
            <a:ext cx="42573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altLang="ko-KR" sz="1400" dirty="0">
                <a:solidFill>
                  <a:schemeClr val="bg1"/>
                </a:solidFill>
                <a:cs typeface="Arial" pitchFamily="34" charset="0"/>
              </a:rPr>
              <a:t>Menjual di Amazon lebih Reliable daripada menjual di eBay, karena Amazon memberi Anda sarana dan tools untuk menjadi penjual FBA yang sukses pada umumnya.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Karena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komunitas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penjual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di Amazon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lebih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aktif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dibandingkan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eBay.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Penjual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ini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bukan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hanya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penjual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biasa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namun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penjual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professional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sehingga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lebih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terpercaya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0615C9F9-A71E-4DD2-BFC6-570B12BA1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04" y="1019869"/>
            <a:ext cx="2910426" cy="29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14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7D3DF3D-F23C-43CA-A460-F05A79B898AB}"/>
              </a:ext>
            </a:extLst>
          </p:cNvPr>
          <p:cNvGrpSpPr/>
          <p:nvPr/>
        </p:nvGrpSpPr>
        <p:grpSpPr>
          <a:xfrm>
            <a:off x="4397657" y="2391462"/>
            <a:ext cx="7794343" cy="4475594"/>
            <a:chOff x="2042266" y="2369491"/>
            <a:chExt cx="7794343" cy="4475594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C2C275D-413A-4335-B722-9E1B98B8A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47" y="2465179"/>
              <a:ext cx="7297862" cy="4379906"/>
            </a:xfrm>
            <a:custGeom>
              <a:avLst/>
              <a:gdLst>
                <a:gd name="connsiteX0" fmla="*/ 5296239 w 7297862"/>
                <a:gd name="connsiteY0" fmla="*/ 56 h 4379906"/>
                <a:gd name="connsiteX1" fmla="*/ 5349921 w 7297862"/>
                <a:gd name="connsiteY1" fmla="*/ 36914 h 4379906"/>
                <a:gd name="connsiteX2" fmla="*/ 5372764 w 7297862"/>
                <a:gd name="connsiteY2" fmla="*/ 59772 h 4379906"/>
                <a:gd name="connsiteX3" fmla="*/ 5416167 w 7297862"/>
                <a:gd name="connsiteY3" fmla="*/ 110060 h 4379906"/>
                <a:gd name="connsiteX4" fmla="*/ 5429873 w 7297862"/>
                <a:gd name="connsiteY4" fmla="*/ 128346 h 4379906"/>
                <a:gd name="connsiteX5" fmla="*/ 5624041 w 7297862"/>
                <a:gd name="connsiteY5" fmla="*/ 443784 h 4379906"/>
                <a:gd name="connsiteX6" fmla="*/ 5651453 w 7297862"/>
                <a:gd name="connsiteY6" fmla="*/ 464356 h 4379906"/>
                <a:gd name="connsiteX7" fmla="*/ 5809073 w 7297862"/>
                <a:gd name="connsiteY7" fmla="*/ 631219 h 4379906"/>
                <a:gd name="connsiteX8" fmla="*/ 5831916 w 7297862"/>
                <a:gd name="connsiteY8" fmla="*/ 656362 h 4379906"/>
                <a:gd name="connsiteX9" fmla="*/ 6003241 w 7297862"/>
                <a:gd name="connsiteY9" fmla="*/ 919227 h 4379906"/>
                <a:gd name="connsiteX10" fmla="*/ 6030653 w 7297862"/>
                <a:gd name="connsiteY10" fmla="*/ 946657 h 4379906"/>
                <a:gd name="connsiteX11" fmla="*/ 6147155 w 7297862"/>
                <a:gd name="connsiteY11" fmla="*/ 1113519 h 4379906"/>
                <a:gd name="connsiteX12" fmla="*/ 6160861 w 7297862"/>
                <a:gd name="connsiteY12" fmla="*/ 1129520 h 4379906"/>
                <a:gd name="connsiteX13" fmla="*/ 6183704 w 7297862"/>
                <a:gd name="connsiteY13" fmla="*/ 1152378 h 4379906"/>
                <a:gd name="connsiteX14" fmla="*/ 6195126 w 7297862"/>
                <a:gd name="connsiteY14" fmla="*/ 1163807 h 4379906"/>
                <a:gd name="connsiteX15" fmla="*/ 6249950 w 7297862"/>
                <a:gd name="connsiteY15" fmla="*/ 1234666 h 4379906"/>
                <a:gd name="connsiteX16" fmla="*/ 6259087 w 7297862"/>
                <a:gd name="connsiteY16" fmla="*/ 1246095 h 4379906"/>
                <a:gd name="connsiteX17" fmla="*/ 6272793 w 7297862"/>
                <a:gd name="connsiteY17" fmla="*/ 1257524 h 4379906"/>
                <a:gd name="connsiteX18" fmla="*/ 6380157 w 7297862"/>
                <a:gd name="connsiteY18" fmla="*/ 1406100 h 4379906"/>
                <a:gd name="connsiteX19" fmla="*/ 6384726 w 7297862"/>
                <a:gd name="connsiteY19" fmla="*/ 1422100 h 4379906"/>
                <a:gd name="connsiteX20" fmla="*/ 6389295 w 7297862"/>
                <a:gd name="connsiteY20" fmla="*/ 1440387 h 4379906"/>
                <a:gd name="connsiteX21" fmla="*/ 6403001 w 7297862"/>
                <a:gd name="connsiteY21" fmla="*/ 1456387 h 4379906"/>
                <a:gd name="connsiteX22" fmla="*/ 6414422 w 7297862"/>
                <a:gd name="connsiteY22" fmla="*/ 1470102 h 4379906"/>
                <a:gd name="connsiteX23" fmla="*/ 6425844 w 7297862"/>
                <a:gd name="connsiteY23" fmla="*/ 1486102 h 4379906"/>
                <a:gd name="connsiteX24" fmla="*/ 6610875 w 7297862"/>
                <a:gd name="connsiteY24" fmla="*/ 1764968 h 4379906"/>
                <a:gd name="connsiteX25" fmla="*/ 6622297 w 7297862"/>
                <a:gd name="connsiteY25" fmla="*/ 1803826 h 4379906"/>
                <a:gd name="connsiteX26" fmla="*/ 6654278 w 7297862"/>
                <a:gd name="connsiteY26" fmla="*/ 1913544 h 4379906"/>
                <a:gd name="connsiteX27" fmla="*/ 6665699 w 7297862"/>
                <a:gd name="connsiteY27" fmla="*/ 1950117 h 4379906"/>
                <a:gd name="connsiteX28" fmla="*/ 7019772 w 7297862"/>
                <a:gd name="connsiteY28" fmla="*/ 2519277 h 4379906"/>
                <a:gd name="connsiteX29" fmla="*/ 7044899 w 7297862"/>
                <a:gd name="connsiteY29" fmla="*/ 2546706 h 4379906"/>
                <a:gd name="connsiteX30" fmla="*/ 7197951 w 7297862"/>
                <a:gd name="connsiteY30" fmla="*/ 2722712 h 4379906"/>
                <a:gd name="connsiteX31" fmla="*/ 7216225 w 7297862"/>
                <a:gd name="connsiteY31" fmla="*/ 2752427 h 4379906"/>
                <a:gd name="connsiteX32" fmla="*/ 7268479 w 7297862"/>
                <a:gd name="connsiteY32" fmla="*/ 2859573 h 4379906"/>
                <a:gd name="connsiteX33" fmla="*/ 7297862 w 7297862"/>
                <a:gd name="connsiteY33" fmla="*/ 2949145 h 4379906"/>
                <a:gd name="connsiteX34" fmla="*/ 7297862 w 7297862"/>
                <a:gd name="connsiteY34" fmla="*/ 4379906 h 4379906"/>
                <a:gd name="connsiteX35" fmla="*/ 0 w 7297862"/>
                <a:gd name="connsiteY35" fmla="*/ 4379906 h 4379906"/>
                <a:gd name="connsiteX36" fmla="*/ 342651 w 7297862"/>
                <a:gd name="connsiteY36" fmla="*/ 4037038 h 4379906"/>
                <a:gd name="connsiteX37" fmla="*/ 360926 w 7297862"/>
                <a:gd name="connsiteY37" fmla="*/ 4021038 h 4379906"/>
                <a:gd name="connsiteX38" fmla="*/ 1395731 w 7297862"/>
                <a:gd name="connsiteY38" fmla="*/ 3095295 h 4379906"/>
                <a:gd name="connsiteX39" fmla="*/ 1457408 w 7297862"/>
                <a:gd name="connsiteY39" fmla="*/ 3067865 h 4379906"/>
                <a:gd name="connsiteX40" fmla="*/ 1521370 w 7297862"/>
                <a:gd name="connsiteY40" fmla="*/ 2935290 h 4379906"/>
                <a:gd name="connsiteX41" fmla="*/ 1715538 w 7297862"/>
                <a:gd name="connsiteY41" fmla="*/ 2818715 h 4379906"/>
                <a:gd name="connsiteX42" fmla="*/ 2035346 w 7297862"/>
                <a:gd name="connsiteY42" fmla="*/ 2459847 h 4379906"/>
                <a:gd name="connsiteX43" fmla="*/ 2071895 w 7297862"/>
                <a:gd name="connsiteY43" fmla="*/ 2436989 h 4379906"/>
                <a:gd name="connsiteX44" fmla="*/ 2142710 w 7297862"/>
                <a:gd name="connsiteY44" fmla="*/ 2393559 h 4379906"/>
                <a:gd name="connsiteX45" fmla="*/ 2197534 w 7297862"/>
                <a:gd name="connsiteY45" fmla="*/ 2304413 h 4379906"/>
                <a:gd name="connsiteX46" fmla="*/ 2199818 w 7297862"/>
                <a:gd name="connsiteY46" fmla="*/ 2276984 h 4379906"/>
                <a:gd name="connsiteX47" fmla="*/ 2266064 w 7297862"/>
                <a:gd name="connsiteY47" fmla="*/ 2171838 h 4379906"/>
                <a:gd name="connsiteX48" fmla="*/ 2291192 w 7297862"/>
                <a:gd name="connsiteY48" fmla="*/ 2146694 h 4379906"/>
                <a:gd name="connsiteX49" fmla="*/ 2339163 w 7297862"/>
                <a:gd name="connsiteY49" fmla="*/ 2057549 h 4379906"/>
                <a:gd name="connsiteX50" fmla="*/ 2355153 w 7297862"/>
                <a:gd name="connsiteY50" fmla="*/ 2027833 h 4379906"/>
                <a:gd name="connsiteX51" fmla="*/ 2505919 w 7297862"/>
                <a:gd name="connsiteY51" fmla="*/ 1739824 h 4379906"/>
                <a:gd name="connsiteX52" fmla="*/ 2517341 w 7297862"/>
                <a:gd name="connsiteY52" fmla="*/ 1705538 h 4379906"/>
                <a:gd name="connsiteX53" fmla="*/ 2556175 w 7297862"/>
                <a:gd name="connsiteY53" fmla="*/ 1600391 h 4379906"/>
                <a:gd name="connsiteX54" fmla="*/ 2579018 w 7297862"/>
                <a:gd name="connsiteY54" fmla="*/ 1582105 h 4379906"/>
                <a:gd name="connsiteX55" fmla="*/ 2773187 w 7297862"/>
                <a:gd name="connsiteY55" fmla="*/ 1348955 h 4379906"/>
                <a:gd name="connsiteX56" fmla="*/ 2793746 w 7297862"/>
                <a:gd name="connsiteY56" fmla="*/ 1328383 h 4379906"/>
                <a:gd name="connsiteX57" fmla="*/ 2919385 w 7297862"/>
                <a:gd name="connsiteY57" fmla="*/ 1198093 h 4379906"/>
                <a:gd name="connsiteX58" fmla="*/ 2944512 w 7297862"/>
                <a:gd name="connsiteY58" fmla="*/ 1172950 h 4379906"/>
                <a:gd name="connsiteX59" fmla="*/ 2967356 w 7297862"/>
                <a:gd name="connsiteY59" fmla="*/ 1147806 h 4379906"/>
                <a:gd name="connsiteX60" fmla="*/ 2997052 w 7297862"/>
                <a:gd name="connsiteY60" fmla="*/ 1124948 h 4379906"/>
                <a:gd name="connsiteX61" fmla="*/ 3111269 w 7297862"/>
                <a:gd name="connsiteY61" fmla="*/ 1092947 h 4379906"/>
                <a:gd name="connsiteX62" fmla="*/ 3145534 w 7297862"/>
                <a:gd name="connsiteY62" fmla="*/ 1099805 h 4379906"/>
                <a:gd name="connsiteX63" fmla="*/ 3186652 w 7297862"/>
                <a:gd name="connsiteY63" fmla="*/ 1113519 h 4379906"/>
                <a:gd name="connsiteX64" fmla="*/ 3360262 w 7297862"/>
                <a:gd name="connsiteY64" fmla="*/ 1403814 h 4379906"/>
                <a:gd name="connsiteX65" fmla="*/ 3376252 w 7297862"/>
                <a:gd name="connsiteY65" fmla="*/ 1428958 h 4379906"/>
                <a:gd name="connsiteX66" fmla="*/ 3394527 w 7297862"/>
                <a:gd name="connsiteY66" fmla="*/ 1454101 h 4379906"/>
                <a:gd name="connsiteX67" fmla="*/ 3415086 w 7297862"/>
                <a:gd name="connsiteY67" fmla="*/ 1486102 h 4379906"/>
                <a:gd name="connsiteX68" fmla="*/ 3483616 w 7297862"/>
                <a:gd name="connsiteY68" fmla="*/ 1563819 h 4379906"/>
                <a:gd name="connsiteX69" fmla="*/ 3506460 w 7297862"/>
                <a:gd name="connsiteY69" fmla="*/ 1586677 h 4379906"/>
                <a:gd name="connsiteX70" fmla="*/ 3584127 w 7297862"/>
                <a:gd name="connsiteY70" fmla="*/ 1666679 h 4379906"/>
                <a:gd name="connsiteX71" fmla="*/ 3611539 w 7297862"/>
                <a:gd name="connsiteY71" fmla="*/ 1689537 h 4379906"/>
                <a:gd name="connsiteX72" fmla="*/ 3641236 w 7297862"/>
                <a:gd name="connsiteY72" fmla="*/ 1712395 h 4379906"/>
                <a:gd name="connsiteX73" fmla="*/ 3666363 w 7297862"/>
                <a:gd name="connsiteY73" fmla="*/ 1737539 h 4379906"/>
                <a:gd name="connsiteX74" fmla="*/ 3675501 w 7297862"/>
                <a:gd name="connsiteY74" fmla="*/ 1746682 h 4379906"/>
                <a:gd name="connsiteX75" fmla="*/ 3684638 w 7297862"/>
                <a:gd name="connsiteY75" fmla="*/ 1753539 h 4379906"/>
                <a:gd name="connsiteX76" fmla="*/ 3823983 w 7297862"/>
                <a:gd name="connsiteY76" fmla="*/ 1938688 h 4379906"/>
                <a:gd name="connsiteX77" fmla="*/ 3828551 w 7297862"/>
                <a:gd name="connsiteY77" fmla="*/ 1956974 h 4379906"/>
                <a:gd name="connsiteX78" fmla="*/ 3830836 w 7297862"/>
                <a:gd name="connsiteY78" fmla="*/ 1975260 h 4379906"/>
                <a:gd name="connsiteX79" fmla="*/ 3995308 w 7297862"/>
                <a:gd name="connsiteY79" fmla="*/ 1870114 h 4379906"/>
                <a:gd name="connsiteX80" fmla="*/ 4013583 w 7297862"/>
                <a:gd name="connsiteY80" fmla="*/ 1856399 h 4379906"/>
                <a:gd name="connsiteX81" fmla="*/ 4043279 w 7297862"/>
                <a:gd name="connsiteY81" fmla="*/ 1835827 h 4379906"/>
                <a:gd name="connsiteX82" fmla="*/ 4132368 w 7297862"/>
                <a:gd name="connsiteY82" fmla="*/ 1671251 h 4379906"/>
                <a:gd name="connsiteX83" fmla="*/ 4150643 w 7297862"/>
                <a:gd name="connsiteY83" fmla="*/ 1641536 h 4379906"/>
                <a:gd name="connsiteX84" fmla="*/ 4310547 w 7297862"/>
                <a:gd name="connsiteY84" fmla="*/ 1495245 h 4379906"/>
                <a:gd name="connsiteX85" fmla="*/ 4356234 w 7297862"/>
                <a:gd name="connsiteY85" fmla="*/ 1417529 h 4379906"/>
                <a:gd name="connsiteX86" fmla="*/ 4369940 w 7297862"/>
                <a:gd name="connsiteY86" fmla="*/ 1385528 h 4379906"/>
                <a:gd name="connsiteX87" fmla="*/ 4424764 w 7297862"/>
                <a:gd name="connsiteY87" fmla="*/ 1296382 h 4379906"/>
                <a:gd name="connsiteX88" fmla="*/ 4433901 w 7297862"/>
                <a:gd name="connsiteY88" fmla="*/ 1282667 h 4379906"/>
                <a:gd name="connsiteX89" fmla="*/ 4447607 w 7297862"/>
                <a:gd name="connsiteY89" fmla="*/ 1275810 h 4379906"/>
                <a:gd name="connsiteX90" fmla="*/ 4493294 w 7297862"/>
                <a:gd name="connsiteY90" fmla="*/ 1248381 h 4379906"/>
                <a:gd name="connsiteX91" fmla="*/ 4500147 w 7297862"/>
                <a:gd name="connsiteY91" fmla="*/ 1236952 h 4379906"/>
                <a:gd name="connsiteX92" fmla="*/ 4509284 w 7297862"/>
                <a:gd name="connsiteY92" fmla="*/ 1220951 h 4379906"/>
                <a:gd name="connsiteX93" fmla="*/ 4511569 w 7297862"/>
                <a:gd name="connsiteY93" fmla="*/ 1204951 h 4379906"/>
                <a:gd name="connsiteX94" fmla="*/ 4609795 w 7297862"/>
                <a:gd name="connsiteY94" fmla="*/ 1074661 h 4379906"/>
                <a:gd name="connsiteX95" fmla="*/ 4621217 w 7297862"/>
                <a:gd name="connsiteY95" fmla="*/ 1060946 h 4379906"/>
                <a:gd name="connsiteX96" fmla="*/ 4632639 w 7297862"/>
                <a:gd name="connsiteY96" fmla="*/ 1049517 h 4379906"/>
                <a:gd name="connsiteX97" fmla="*/ 4646345 w 7297862"/>
                <a:gd name="connsiteY97" fmla="*/ 1035803 h 4379906"/>
                <a:gd name="connsiteX98" fmla="*/ 4676041 w 7297862"/>
                <a:gd name="connsiteY98" fmla="*/ 1012945 h 4379906"/>
                <a:gd name="connsiteX99" fmla="*/ 4685178 w 7297862"/>
                <a:gd name="connsiteY99" fmla="*/ 999230 h 4379906"/>
                <a:gd name="connsiteX100" fmla="*/ 4728581 w 7297862"/>
                <a:gd name="connsiteY100" fmla="*/ 951228 h 4379906"/>
                <a:gd name="connsiteX101" fmla="*/ 4753708 w 7297862"/>
                <a:gd name="connsiteY101" fmla="*/ 926085 h 4379906"/>
                <a:gd name="connsiteX102" fmla="*/ 4813101 w 7297862"/>
                <a:gd name="connsiteY102" fmla="*/ 825510 h 4379906"/>
                <a:gd name="connsiteX103" fmla="*/ 4833660 w 7297862"/>
                <a:gd name="connsiteY103" fmla="*/ 791224 h 4379906"/>
                <a:gd name="connsiteX104" fmla="*/ 4886200 w 7297862"/>
                <a:gd name="connsiteY104" fmla="*/ 667791 h 4379906"/>
                <a:gd name="connsiteX105" fmla="*/ 4899906 w 7297862"/>
                <a:gd name="connsiteY105" fmla="*/ 638076 h 4379906"/>
                <a:gd name="connsiteX106" fmla="*/ 4922750 w 7297862"/>
                <a:gd name="connsiteY106" fmla="*/ 592360 h 4379906"/>
                <a:gd name="connsiteX107" fmla="*/ 4931887 w 7297862"/>
                <a:gd name="connsiteY107" fmla="*/ 578646 h 4379906"/>
                <a:gd name="connsiteX108" fmla="*/ 5023260 w 7297862"/>
                <a:gd name="connsiteY108" fmla="*/ 418641 h 4379906"/>
                <a:gd name="connsiteX109" fmla="*/ 5020976 w 7297862"/>
                <a:gd name="connsiteY109" fmla="*/ 404926 h 4379906"/>
                <a:gd name="connsiteX110" fmla="*/ 5020976 w 7297862"/>
                <a:gd name="connsiteY110" fmla="*/ 393497 h 4379906"/>
                <a:gd name="connsiteX111" fmla="*/ 5071232 w 7297862"/>
                <a:gd name="connsiteY111" fmla="*/ 295208 h 4379906"/>
                <a:gd name="connsiteX112" fmla="*/ 5082653 w 7297862"/>
                <a:gd name="connsiteY112" fmla="*/ 279208 h 4379906"/>
                <a:gd name="connsiteX113" fmla="*/ 5148899 w 7297862"/>
                <a:gd name="connsiteY113" fmla="*/ 206063 h 4379906"/>
                <a:gd name="connsiteX114" fmla="*/ 5158036 w 7297862"/>
                <a:gd name="connsiteY114" fmla="*/ 190062 h 4379906"/>
                <a:gd name="connsiteX115" fmla="*/ 5226567 w 7297862"/>
                <a:gd name="connsiteY115" fmla="*/ 48343 h 4379906"/>
                <a:gd name="connsiteX116" fmla="*/ 5249410 w 7297862"/>
                <a:gd name="connsiteY116" fmla="*/ 23200 h 4379906"/>
                <a:gd name="connsiteX117" fmla="*/ 5296239 w 7297862"/>
                <a:gd name="connsiteY117" fmla="*/ 56 h 437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7297862" h="4379906">
                  <a:moveTo>
                    <a:pt x="5296239" y="56"/>
                  </a:moveTo>
                  <a:cubicBezTo>
                    <a:pt x="5312800" y="913"/>
                    <a:pt x="5330504" y="11771"/>
                    <a:pt x="5349921" y="36914"/>
                  </a:cubicBezTo>
                  <a:cubicBezTo>
                    <a:pt x="5359058" y="43772"/>
                    <a:pt x="5365911" y="52915"/>
                    <a:pt x="5372764" y="59772"/>
                  </a:cubicBezTo>
                  <a:cubicBezTo>
                    <a:pt x="5388755" y="75773"/>
                    <a:pt x="5402461" y="91773"/>
                    <a:pt x="5416167" y="110060"/>
                  </a:cubicBezTo>
                  <a:cubicBezTo>
                    <a:pt x="5420735" y="116917"/>
                    <a:pt x="5425304" y="121488"/>
                    <a:pt x="5429873" y="128346"/>
                  </a:cubicBezTo>
                  <a:cubicBezTo>
                    <a:pt x="5500687" y="233492"/>
                    <a:pt x="5518962" y="366067"/>
                    <a:pt x="5624041" y="443784"/>
                  </a:cubicBezTo>
                  <a:cubicBezTo>
                    <a:pt x="5630894" y="450642"/>
                    <a:pt x="5642316" y="457499"/>
                    <a:pt x="5651453" y="464356"/>
                  </a:cubicBezTo>
                  <a:cubicBezTo>
                    <a:pt x="5708562" y="514644"/>
                    <a:pt x="5758817" y="571788"/>
                    <a:pt x="5809073" y="631219"/>
                  </a:cubicBezTo>
                  <a:cubicBezTo>
                    <a:pt x="5818210" y="640362"/>
                    <a:pt x="5825063" y="649505"/>
                    <a:pt x="5831916" y="656362"/>
                  </a:cubicBezTo>
                  <a:cubicBezTo>
                    <a:pt x="5866181" y="766080"/>
                    <a:pt x="5930143" y="843797"/>
                    <a:pt x="6003241" y="919227"/>
                  </a:cubicBezTo>
                  <a:cubicBezTo>
                    <a:pt x="6012379" y="928371"/>
                    <a:pt x="6021516" y="937514"/>
                    <a:pt x="6030653" y="946657"/>
                  </a:cubicBezTo>
                  <a:cubicBezTo>
                    <a:pt x="6064919" y="1006087"/>
                    <a:pt x="6106037" y="1060946"/>
                    <a:pt x="6147155" y="1113519"/>
                  </a:cubicBezTo>
                  <a:cubicBezTo>
                    <a:pt x="6151723" y="1120377"/>
                    <a:pt x="6156292" y="1124948"/>
                    <a:pt x="6160861" y="1129520"/>
                  </a:cubicBezTo>
                  <a:cubicBezTo>
                    <a:pt x="6167713" y="1136377"/>
                    <a:pt x="6176851" y="1143234"/>
                    <a:pt x="6183704" y="1152378"/>
                  </a:cubicBezTo>
                  <a:cubicBezTo>
                    <a:pt x="6188273" y="1156949"/>
                    <a:pt x="6190557" y="1159235"/>
                    <a:pt x="6195126" y="1163807"/>
                  </a:cubicBezTo>
                  <a:cubicBezTo>
                    <a:pt x="6215685" y="1186664"/>
                    <a:pt x="6233959" y="1211808"/>
                    <a:pt x="6249950" y="1234666"/>
                  </a:cubicBezTo>
                  <a:cubicBezTo>
                    <a:pt x="6254519" y="1239237"/>
                    <a:pt x="6256803" y="1243809"/>
                    <a:pt x="6259087" y="1246095"/>
                  </a:cubicBezTo>
                  <a:cubicBezTo>
                    <a:pt x="6263656" y="1250666"/>
                    <a:pt x="6268225" y="1255238"/>
                    <a:pt x="6272793" y="1257524"/>
                  </a:cubicBezTo>
                  <a:cubicBezTo>
                    <a:pt x="6336755" y="1289525"/>
                    <a:pt x="6380157" y="1326097"/>
                    <a:pt x="6380157" y="1406100"/>
                  </a:cubicBezTo>
                  <a:cubicBezTo>
                    <a:pt x="6380157" y="1412957"/>
                    <a:pt x="6382441" y="1417529"/>
                    <a:pt x="6384726" y="1422100"/>
                  </a:cubicBezTo>
                  <a:cubicBezTo>
                    <a:pt x="6387010" y="1428958"/>
                    <a:pt x="6389295" y="1433529"/>
                    <a:pt x="6389295" y="1440387"/>
                  </a:cubicBezTo>
                  <a:cubicBezTo>
                    <a:pt x="6393863" y="1444958"/>
                    <a:pt x="6398432" y="1449530"/>
                    <a:pt x="6403001" y="1456387"/>
                  </a:cubicBezTo>
                  <a:cubicBezTo>
                    <a:pt x="6407569" y="1460959"/>
                    <a:pt x="6409853" y="1465530"/>
                    <a:pt x="6414422" y="1470102"/>
                  </a:cubicBezTo>
                  <a:cubicBezTo>
                    <a:pt x="6418991" y="1476959"/>
                    <a:pt x="6421275" y="1481531"/>
                    <a:pt x="6425844" y="1486102"/>
                  </a:cubicBezTo>
                  <a:cubicBezTo>
                    <a:pt x="6469247" y="1593534"/>
                    <a:pt x="6576611" y="1655250"/>
                    <a:pt x="6610875" y="1764968"/>
                  </a:cubicBezTo>
                  <a:cubicBezTo>
                    <a:pt x="6615444" y="1778683"/>
                    <a:pt x="6617729" y="1792397"/>
                    <a:pt x="6622297" y="1803826"/>
                  </a:cubicBezTo>
                  <a:cubicBezTo>
                    <a:pt x="6633719" y="1840399"/>
                    <a:pt x="6642856" y="1876971"/>
                    <a:pt x="6654278" y="1913544"/>
                  </a:cubicBezTo>
                  <a:cubicBezTo>
                    <a:pt x="6656562" y="1924973"/>
                    <a:pt x="6661131" y="1938688"/>
                    <a:pt x="6665699" y="1950117"/>
                  </a:cubicBezTo>
                  <a:cubicBezTo>
                    <a:pt x="6754789" y="2153551"/>
                    <a:pt x="6905555" y="2331843"/>
                    <a:pt x="7019772" y="2519277"/>
                  </a:cubicBezTo>
                  <a:cubicBezTo>
                    <a:pt x="7028909" y="2528420"/>
                    <a:pt x="7035763" y="2537563"/>
                    <a:pt x="7044899" y="2546706"/>
                  </a:cubicBezTo>
                  <a:cubicBezTo>
                    <a:pt x="7097439" y="2601565"/>
                    <a:pt x="7154548" y="2656424"/>
                    <a:pt x="7197951" y="2722712"/>
                  </a:cubicBezTo>
                  <a:cubicBezTo>
                    <a:pt x="7204803" y="2731855"/>
                    <a:pt x="7209372" y="2743284"/>
                    <a:pt x="7216225" y="2752427"/>
                  </a:cubicBezTo>
                  <a:cubicBezTo>
                    <a:pt x="7235642" y="2786714"/>
                    <a:pt x="7253346" y="2822715"/>
                    <a:pt x="7268479" y="2859573"/>
                  </a:cubicBezTo>
                  <a:lnTo>
                    <a:pt x="7297862" y="2949145"/>
                  </a:lnTo>
                  <a:lnTo>
                    <a:pt x="7297862" y="4379906"/>
                  </a:lnTo>
                  <a:lnTo>
                    <a:pt x="0" y="4379906"/>
                  </a:lnTo>
                  <a:cubicBezTo>
                    <a:pt x="59393" y="4299904"/>
                    <a:pt x="194169" y="4171900"/>
                    <a:pt x="342651" y="4037038"/>
                  </a:cubicBezTo>
                  <a:cubicBezTo>
                    <a:pt x="349504" y="4030181"/>
                    <a:pt x="356357" y="4025609"/>
                    <a:pt x="360926" y="4021038"/>
                  </a:cubicBezTo>
                  <a:cubicBezTo>
                    <a:pt x="792666" y="3824460"/>
                    <a:pt x="1103336" y="3477021"/>
                    <a:pt x="1395731" y="3095295"/>
                  </a:cubicBezTo>
                  <a:cubicBezTo>
                    <a:pt x="1414006" y="3086152"/>
                    <a:pt x="1441418" y="3086152"/>
                    <a:pt x="1457408" y="3067865"/>
                  </a:cubicBezTo>
                  <a:cubicBezTo>
                    <a:pt x="1493958" y="3033579"/>
                    <a:pt x="1503095" y="2978720"/>
                    <a:pt x="1521370" y="2935290"/>
                  </a:cubicBezTo>
                  <a:cubicBezTo>
                    <a:pt x="1564772" y="2864431"/>
                    <a:pt x="1662999" y="2882717"/>
                    <a:pt x="1715538" y="2818715"/>
                  </a:cubicBezTo>
                  <a:cubicBezTo>
                    <a:pt x="1813765" y="2686139"/>
                    <a:pt x="1902854" y="2553564"/>
                    <a:pt x="2035346" y="2459847"/>
                  </a:cubicBezTo>
                  <a:cubicBezTo>
                    <a:pt x="2049052" y="2452989"/>
                    <a:pt x="2060473" y="2443846"/>
                    <a:pt x="2071895" y="2436989"/>
                  </a:cubicBezTo>
                  <a:cubicBezTo>
                    <a:pt x="2094739" y="2423274"/>
                    <a:pt x="2119866" y="2407274"/>
                    <a:pt x="2142710" y="2393559"/>
                  </a:cubicBezTo>
                  <a:cubicBezTo>
                    <a:pt x="2176975" y="2370701"/>
                    <a:pt x="2192965" y="2338700"/>
                    <a:pt x="2197534" y="2304413"/>
                  </a:cubicBezTo>
                  <a:cubicBezTo>
                    <a:pt x="2199818" y="2295270"/>
                    <a:pt x="2199818" y="2286127"/>
                    <a:pt x="2199818" y="2276984"/>
                  </a:cubicBezTo>
                  <a:cubicBezTo>
                    <a:pt x="2204387" y="2233554"/>
                    <a:pt x="2231799" y="2196981"/>
                    <a:pt x="2266064" y="2171838"/>
                  </a:cubicBezTo>
                  <a:cubicBezTo>
                    <a:pt x="2275201" y="2164980"/>
                    <a:pt x="2282054" y="2155837"/>
                    <a:pt x="2291192" y="2146694"/>
                  </a:cubicBezTo>
                  <a:cubicBezTo>
                    <a:pt x="2307182" y="2116979"/>
                    <a:pt x="2323172" y="2087264"/>
                    <a:pt x="2339163" y="2057549"/>
                  </a:cubicBezTo>
                  <a:cubicBezTo>
                    <a:pt x="2343731" y="2046120"/>
                    <a:pt x="2348300" y="2036976"/>
                    <a:pt x="2355153" y="2027833"/>
                  </a:cubicBezTo>
                  <a:cubicBezTo>
                    <a:pt x="2444242" y="1956974"/>
                    <a:pt x="2471654" y="1851828"/>
                    <a:pt x="2505919" y="1739824"/>
                  </a:cubicBezTo>
                  <a:cubicBezTo>
                    <a:pt x="2510488" y="1728395"/>
                    <a:pt x="2515057" y="1716967"/>
                    <a:pt x="2517341" y="1705538"/>
                  </a:cubicBezTo>
                  <a:cubicBezTo>
                    <a:pt x="2531047" y="1671251"/>
                    <a:pt x="2544753" y="1636964"/>
                    <a:pt x="2556175" y="1600391"/>
                  </a:cubicBezTo>
                  <a:cubicBezTo>
                    <a:pt x="2563028" y="1595820"/>
                    <a:pt x="2569881" y="1588963"/>
                    <a:pt x="2579018" y="1582105"/>
                  </a:cubicBezTo>
                  <a:cubicBezTo>
                    <a:pt x="2665823" y="1529532"/>
                    <a:pt x="2711510" y="1433529"/>
                    <a:pt x="2773187" y="1348955"/>
                  </a:cubicBezTo>
                  <a:cubicBezTo>
                    <a:pt x="2780040" y="1342098"/>
                    <a:pt x="2786893" y="1335240"/>
                    <a:pt x="2793746" y="1328383"/>
                  </a:cubicBezTo>
                  <a:cubicBezTo>
                    <a:pt x="2841717" y="1291810"/>
                    <a:pt x="2878267" y="1241523"/>
                    <a:pt x="2919385" y="1198093"/>
                  </a:cubicBezTo>
                  <a:cubicBezTo>
                    <a:pt x="2928522" y="1191236"/>
                    <a:pt x="2935375" y="1182093"/>
                    <a:pt x="2944512" y="1172950"/>
                  </a:cubicBezTo>
                  <a:cubicBezTo>
                    <a:pt x="2951365" y="1163807"/>
                    <a:pt x="2958218" y="1154663"/>
                    <a:pt x="2967356" y="1147806"/>
                  </a:cubicBezTo>
                  <a:cubicBezTo>
                    <a:pt x="2976493" y="1138663"/>
                    <a:pt x="2985630" y="1131806"/>
                    <a:pt x="2997052" y="1124948"/>
                  </a:cubicBezTo>
                  <a:cubicBezTo>
                    <a:pt x="3038170" y="1099805"/>
                    <a:pt x="3077004" y="1090661"/>
                    <a:pt x="3111269" y="1092947"/>
                  </a:cubicBezTo>
                  <a:cubicBezTo>
                    <a:pt x="3124975" y="1092947"/>
                    <a:pt x="3134112" y="1095233"/>
                    <a:pt x="3145534" y="1099805"/>
                  </a:cubicBezTo>
                  <a:cubicBezTo>
                    <a:pt x="3161524" y="1102090"/>
                    <a:pt x="3175231" y="1108948"/>
                    <a:pt x="3186652" y="1113519"/>
                  </a:cubicBezTo>
                  <a:cubicBezTo>
                    <a:pt x="3280310" y="1184379"/>
                    <a:pt x="3298585" y="1307811"/>
                    <a:pt x="3360262" y="1403814"/>
                  </a:cubicBezTo>
                  <a:cubicBezTo>
                    <a:pt x="3364831" y="1412957"/>
                    <a:pt x="3371684" y="1422100"/>
                    <a:pt x="3376252" y="1428958"/>
                  </a:cubicBezTo>
                  <a:cubicBezTo>
                    <a:pt x="3383105" y="1438101"/>
                    <a:pt x="3387674" y="1447244"/>
                    <a:pt x="3394527" y="1454101"/>
                  </a:cubicBezTo>
                  <a:cubicBezTo>
                    <a:pt x="3401380" y="1465530"/>
                    <a:pt x="3405949" y="1474673"/>
                    <a:pt x="3415086" y="1486102"/>
                  </a:cubicBezTo>
                  <a:cubicBezTo>
                    <a:pt x="3435645" y="1513532"/>
                    <a:pt x="3458488" y="1538675"/>
                    <a:pt x="3483616" y="1563819"/>
                  </a:cubicBezTo>
                  <a:cubicBezTo>
                    <a:pt x="3490469" y="1572962"/>
                    <a:pt x="3499607" y="1579819"/>
                    <a:pt x="3506460" y="1586677"/>
                  </a:cubicBezTo>
                  <a:cubicBezTo>
                    <a:pt x="3531587" y="1616392"/>
                    <a:pt x="3556715" y="1643821"/>
                    <a:pt x="3584127" y="1666679"/>
                  </a:cubicBezTo>
                  <a:cubicBezTo>
                    <a:pt x="3593264" y="1673537"/>
                    <a:pt x="3602402" y="1680394"/>
                    <a:pt x="3611539" y="1689537"/>
                  </a:cubicBezTo>
                  <a:cubicBezTo>
                    <a:pt x="3620676" y="1696394"/>
                    <a:pt x="3632098" y="1703252"/>
                    <a:pt x="3641236" y="1712395"/>
                  </a:cubicBezTo>
                  <a:cubicBezTo>
                    <a:pt x="3650373" y="1719252"/>
                    <a:pt x="3657226" y="1728395"/>
                    <a:pt x="3666363" y="1737539"/>
                  </a:cubicBezTo>
                  <a:cubicBezTo>
                    <a:pt x="3670932" y="1739824"/>
                    <a:pt x="3673216" y="1742110"/>
                    <a:pt x="3675501" y="1746682"/>
                  </a:cubicBezTo>
                  <a:cubicBezTo>
                    <a:pt x="3680069" y="1748968"/>
                    <a:pt x="3682354" y="1751253"/>
                    <a:pt x="3684638" y="1753539"/>
                  </a:cubicBezTo>
                  <a:cubicBezTo>
                    <a:pt x="3732609" y="1815255"/>
                    <a:pt x="3812561" y="1858685"/>
                    <a:pt x="3823983" y="1938688"/>
                  </a:cubicBezTo>
                  <a:cubicBezTo>
                    <a:pt x="3823983" y="1943259"/>
                    <a:pt x="3826267" y="1950117"/>
                    <a:pt x="3828551" y="1956974"/>
                  </a:cubicBezTo>
                  <a:cubicBezTo>
                    <a:pt x="3828551" y="1963831"/>
                    <a:pt x="3830836" y="1968403"/>
                    <a:pt x="3830836" y="1975260"/>
                  </a:cubicBezTo>
                  <a:cubicBezTo>
                    <a:pt x="3858248" y="1904401"/>
                    <a:pt x="3938200" y="1904401"/>
                    <a:pt x="3995308" y="1870114"/>
                  </a:cubicBezTo>
                  <a:cubicBezTo>
                    <a:pt x="3999877" y="1865543"/>
                    <a:pt x="4006730" y="1860971"/>
                    <a:pt x="4013583" y="1856399"/>
                  </a:cubicBezTo>
                  <a:cubicBezTo>
                    <a:pt x="4025004" y="1849542"/>
                    <a:pt x="4034142" y="1842685"/>
                    <a:pt x="4043279" y="1835827"/>
                  </a:cubicBezTo>
                  <a:cubicBezTo>
                    <a:pt x="4091250" y="1796969"/>
                    <a:pt x="4123231" y="1748968"/>
                    <a:pt x="4132368" y="1671251"/>
                  </a:cubicBezTo>
                  <a:cubicBezTo>
                    <a:pt x="4139221" y="1662108"/>
                    <a:pt x="4146074" y="1650679"/>
                    <a:pt x="4150643" y="1641536"/>
                  </a:cubicBezTo>
                  <a:cubicBezTo>
                    <a:pt x="4189477" y="1577534"/>
                    <a:pt x="4237448" y="1522675"/>
                    <a:pt x="4310547" y="1495245"/>
                  </a:cubicBezTo>
                  <a:cubicBezTo>
                    <a:pt x="4337959" y="1476959"/>
                    <a:pt x="4353949" y="1451815"/>
                    <a:pt x="4356234" y="1417529"/>
                  </a:cubicBezTo>
                  <a:cubicBezTo>
                    <a:pt x="4360802" y="1406100"/>
                    <a:pt x="4365371" y="1396957"/>
                    <a:pt x="4369940" y="1385528"/>
                  </a:cubicBezTo>
                  <a:cubicBezTo>
                    <a:pt x="4383646" y="1353527"/>
                    <a:pt x="4401920" y="1323811"/>
                    <a:pt x="4424764" y="1296382"/>
                  </a:cubicBezTo>
                  <a:cubicBezTo>
                    <a:pt x="4427048" y="1291810"/>
                    <a:pt x="4431617" y="1287239"/>
                    <a:pt x="4433901" y="1282667"/>
                  </a:cubicBezTo>
                  <a:cubicBezTo>
                    <a:pt x="4438470" y="1282667"/>
                    <a:pt x="4443038" y="1280382"/>
                    <a:pt x="4447607" y="1275810"/>
                  </a:cubicBezTo>
                  <a:cubicBezTo>
                    <a:pt x="4468166" y="1271238"/>
                    <a:pt x="4484157" y="1262095"/>
                    <a:pt x="4493294" y="1248381"/>
                  </a:cubicBezTo>
                  <a:cubicBezTo>
                    <a:pt x="4495578" y="1246095"/>
                    <a:pt x="4497863" y="1241523"/>
                    <a:pt x="4500147" y="1236952"/>
                  </a:cubicBezTo>
                  <a:cubicBezTo>
                    <a:pt x="4504716" y="1232380"/>
                    <a:pt x="4507000" y="1227809"/>
                    <a:pt x="4509284" y="1220951"/>
                  </a:cubicBezTo>
                  <a:cubicBezTo>
                    <a:pt x="4509284" y="1216380"/>
                    <a:pt x="4511569" y="1211808"/>
                    <a:pt x="4511569" y="1204951"/>
                  </a:cubicBezTo>
                  <a:cubicBezTo>
                    <a:pt x="4532128" y="1147806"/>
                    <a:pt x="4577814" y="1113519"/>
                    <a:pt x="4609795" y="1074661"/>
                  </a:cubicBezTo>
                  <a:cubicBezTo>
                    <a:pt x="4614364" y="1070089"/>
                    <a:pt x="4618933" y="1065518"/>
                    <a:pt x="4621217" y="1060946"/>
                  </a:cubicBezTo>
                  <a:cubicBezTo>
                    <a:pt x="4625786" y="1056375"/>
                    <a:pt x="4630354" y="1054089"/>
                    <a:pt x="4632639" y="1049517"/>
                  </a:cubicBezTo>
                  <a:cubicBezTo>
                    <a:pt x="4637207" y="1044946"/>
                    <a:pt x="4641776" y="1040374"/>
                    <a:pt x="4646345" y="1035803"/>
                  </a:cubicBezTo>
                  <a:cubicBezTo>
                    <a:pt x="4655482" y="1028945"/>
                    <a:pt x="4666904" y="1019802"/>
                    <a:pt x="4676041" y="1012945"/>
                  </a:cubicBezTo>
                  <a:cubicBezTo>
                    <a:pt x="4678325" y="1008373"/>
                    <a:pt x="4682894" y="1003802"/>
                    <a:pt x="4685178" y="999230"/>
                  </a:cubicBezTo>
                  <a:cubicBezTo>
                    <a:pt x="4698884" y="983229"/>
                    <a:pt x="4712590" y="967229"/>
                    <a:pt x="4728581" y="951228"/>
                  </a:cubicBezTo>
                  <a:cubicBezTo>
                    <a:pt x="4737718" y="942085"/>
                    <a:pt x="4746855" y="932942"/>
                    <a:pt x="4753708" y="926085"/>
                  </a:cubicBezTo>
                  <a:cubicBezTo>
                    <a:pt x="4776552" y="894084"/>
                    <a:pt x="4794827" y="859797"/>
                    <a:pt x="4813101" y="825510"/>
                  </a:cubicBezTo>
                  <a:cubicBezTo>
                    <a:pt x="4819954" y="814081"/>
                    <a:pt x="4826807" y="802652"/>
                    <a:pt x="4833660" y="791224"/>
                  </a:cubicBezTo>
                  <a:cubicBezTo>
                    <a:pt x="4851935" y="747794"/>
                    <a:pt x="4867925" y="706649"/>
                    <a:pt x="4886200" y="667791"/>
                  </a:cubicBezTo>
                  <a:cubicBezTo>
                    <a:pt x="4890769" y="658648"/>
                    <a:pt x="4895337" y="649505"/>
                    <a:pt x="4899906" y="638076"/>
                  </a:cubicBezTo>
                  <a:cubicBezTo>
                    <a:pt x="4906759" y="622075"/>
                    <a:pt x="4913612" y="606075"/>
                    <a:pt x="4922750" y="592360"/>
                  </a:cubicBezTo>
                  <a:cubicBezTo>
                    <a:pt x="4927318" y="587789"/>
                    <a:pt x="4929603" y="583217"/>
                    <a:pt x="4931887" y="578646"/>
                  </a:cubicBezTo>
                  <a:cubicBezTo>
                    <a:pt x="4950162" y="516929"/>
                    <a:pt x="5011839" y="482643"/>
                    <a:pt x="5023260" y="418641"/>
                  </a:cubicBezTo>
                  <a:cubicBezTo>
                    <a:pt x="5023260" y="414069"/>
                    <a:pt x="5020976" y="409497"/>
                    <a:pt x="5020976" y="404926"/>
                  </a:cubicBezTo>
                  <a:cubicBezTo>
                    <a:pt x="5020976" y="402640"/>
                    <a:pt x="5020976" y="398068"/>
                    <a:pt x="5020976" y="393497"/>
                  </a:cubicBezTo>
                  <a:cubicBezTo>
                    <a:pt x="5030113" y="356924"/>
                    <a:pt x="5039251" y="322638"/>
                    <a:pt x="5071232" y="295208"/>
                  </a:cubicBezTo>
                  <a:cubicBezTo>
                    <a:pt x="5073516" y="288351"/>
                    <a:pt x="5078085" y="283779"/>
                    <a:pt x="5082653" y="279208"/>
                  </a:cubicBezTo>
                  <a:cubicBezTo>
                    <a:pt x="5103212" y="254064"/>
                    <a:pt x="5132909" y="233492"/>
                    <a:pt x="5148899" y="206063"/>
                  </a:cubicBezTo>
                  <a:cubicBezTo>
                    <a:pt x="5151183" y="201491"/>
                    <a:pt x="5155752" y="194634"/>
                    <a:pt x="5158036" y="190062"/>
                  </a:cubicBezTo>
                  <a:cubicBezTo>
                    <a:pt x="5185448" y="144346"/>
                    <a:pt x="5206007" y="98631"/>
                    <a:pt x="5226567" y="48343"/>
                  </a:cubicBezTo>
                  <a:cubicBezTo>
                    <a:pt x="5233420" y="39200"/>
                    <a:pt x="5242557" y="30057"/>
                    <a:pt x="5249410" y="23200"/>
                  </a:cubicBezTo>
                  <a:cubicBezTo>
                    <a:pt x="5264258" y="8342"/>
                    <a:pt x="5279677" y="-801"/>
                    <a:pt x="5296239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90103B8D-5B4F-4692-AC45-F3A554A20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390" y="2369491"/>
              <a:ext cx="1846666" cy="1407341"/>
            </a:xfrm>
            <a:custGeom>
              <a:avLst/>
              <a:gdLst>
                <a:gd name="T0" fmla="*/ 748 w 809"/>
                <a:gd name="T1" fmla="*/ 615 h 618"/>
                <a:gd name="T2" fmla="*/ 736 w 809"/>
                <a:gd name="T3" fmla="*/ 611 h 618"/>
                <a:gd name="T4" fmla="*/ 672 w 809"/>
                <a:gd name="T5" fmla="*/ 592 h 618"/>
                <a:gd name="T6" fmla="*/ 633 w 809"/>
                <a:gd name="T7" fmla="*/ 546 h 618"/>
                <a:gd name="T8" fmla="*/ 588 w 809"/>
                <a:gd name="T9" fmla="*/ 533 h 618"/>
                <a:gd name="T10" fmla="*/ 525 w 809"/>
                <a:gd name="T11" fmla="*/ 499 h 618"/>
                <a:gd name="T12" fmla="*/ 511 w 809"/>
                <a:gd name="T13" fmla="*/ 498 h 618"/>
                <a:gd name="T14" fmla="*/ 467 w 809"/>
                <a:gd name="T15" fmla="*/ 541 h 618"/>
                <a:gd name="T16" fmla="*/ 423 w 809"/>
                <a:gd name="T17" fmla="*/ 518 h 618"/>
                <a:gd name="T18" fmla="*/ 411 w 809"/>
                <a:gd name="T19" fmla="*/ 523 h 618"/>
                <a:gd name="T20" fmla="*/ 337 w 809"/>
                <a:gd name="T21" fmla="*/ 520 h 618"/>
                <a:gd name="T22" fmla="*/ 323 w 809"/>
                <a:gd name="T23" fmla="*/ 563 h 618"/>
                <a:gd name="T24" fmla="*/ 277 w 809"/>
                <a:gd name="T25" fmla="*/ 576 h 618"/>
                <a:gd name="T26" fmla="*/ 266 w 809"/>
                <a:gd name="T27" fmla="*/ 543 h 618"/>
                <a:gd name="T28" fmla="*/ 241 w 809"/>
                <a:gd name="T29" fmla="*/ 524 h 618"/>
                <a:gd name="T30" fmla="*/ 219 w 809"/>
                <a:gd name="T31" fmla="*/ 517 h 618"/>
                <a:gd name="T32" fmla="*/ 181 w 809"/>
                <a:gd name="T33" fmla="*/ 565 h 618"/>
                <a:gd name="T34" fmla="*/ 152 w 809"/>
                <a:gd name="T35" fmla="*/ 568 h 618"/>
                <a:gd name="T36" fmla="*/ 137 w 809"/>
                <a:gd name="T37" fmla="*/ 560 h 618"/>
                <a:gd name="T38" fmla="*/ 63 w 809"/>
                <a:gd name="T39" fmla="*/ 548 h 618"/>
                <a:gd name="T40" fmla="*/ 51 w 809"/>
                <a:gd name="T41" fmla="*/ 544 h 618"/>
                <a:gd name="T42" fmla="*/ 42 w 809"/>
                <a:gd name="T43" fmla="*/ 479 h 618"/>
                <a:gd name="T44" fmla="*/ 54 w 809"/>
                <a:gd name="T45" fmla="*/ 473 h 618"/>
                <a:gd name="T46" fmla="*/ 65 w 809"/>
                <a:gd name="T47" fmla="*/ 463 h 618"/>
                <a:gd name="T48" fmla="*/ 72 w 809"/>
                <a:gd name="T49" fmla="*/ 449 h 618"/>
                <a:gd name="T50" fmla="*/ 111 w 809"/>
                <a:gd name="T51" fmla="*/ 413 h 618"/>
                <a:gd name="T52" fmla="*/ 144 w 809"/>
                <a:gd name="T53" fmla="*/ 357 h 618"/>
                <a:gd name="T54" fmla="*/ 168 w 809"/>
                <a:gd name="T55" fmla="*/ 294 h 618"/>
                <a:gd name="T56" fmla="*/ 184 w 809"/>
                <a:gd name="T57" fmla="*/ 269 h 618"/>
                <a:gd name="T58" fmla="*/ 226 w 809"/>
                <a:gd name="T59" fmla="*/ 194 h 618"/>
                <a:gd name="T60" fmla="*/ 245 w 809"/>
                <a:gd name="T61" fmla="*/ 145 h 618"/>
                <a:gd name="T62" fmla="*/ 274 w 809"/>
                <a:gd name="T63" fmla="*/ 102 h 618"/>
                <a:gd name="T64" fmla="*/ 316 w 809"/>
                <a:gd name="T65" fmla="*/ 33 h 618"/>
                <a:gd name="T66" fmla="*/ 331 w 809"/>
                <a:gd name="T67" fmla="*/ 12 h 618"/>
                <a:gd name="T68" fmla="*/ 373 w 809"/>
                <a:gd name="T69" fmla="*/ 37 h 618"/>
                <a:gd name="T70" fmla="*/ 398 w 809"/>
                <a:gd name="T71" fmla="*/ 69 h 618"/>
                <a:gd name="T72" fmla="*/ 494 w 809"/>
                <a:gd name="T73" fmla="*/ 210 h 618"/>
                <a:gd name="T74" fmla="*/ 575 w 809"/>
                <a:gd name="T75" fmla="*/ 302 h 618"/>
                <a:gd name="T76" fmla="*/ 664 w 809"/>
                <a:gd name="T77" fmla="*/ 429 h 618"/>
                <a:gd name="T78" fmla="*/ 721 w 809"/>
                <a:gd name="T79" fmla="*/ 509 h 618"/>
                <a:gd name="T80" fmla="*/ 736 w 809"/>
                <a:gd name="T81" fmla="*/ 524 h 618"/>
                <a:gd name="T82" fmla="*/ 764 w 809"/>
                <a:gd name="T83" fmla="*/ 558 h 618"/>
                <a:gd name="T84" fmla="*/ 771 w 809"/>
                <a:gd name="T85" fmla="*/ 569 h 618"/>
                <a:gd name="T86" fmla="*/ 805 w 809"/>
                <a:gd name="T87" fmla="*/ 59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9" h="618">
                  <a:moveTo>
                    <a:pt x="800" y="592"/>
                  </a:moveTo>
                  <a:cubicBezTo>
                    <a:pt x="778" y="591"/>
                    <a:pt x="771" y="618"/>
                    <a:pt x="748" y="615"/>
                  </a:cubicBezTo>
                  <a:cubicBezTo>
                    <a:pt x="746" y="615"/>
                    <a:pt x="744" y="614"/>
                    <a:pt x="742" y="614"/>
                  </a:cubicBezTo>
                  <a:cubicBezTo>
                    <a:pt x="740" y="613"/>
                    <a:pt x="738" y="612"/>
                    <a:pt x="736" y="611"/>
                  </a:cubicBezTo>
                  <a:cubicBezTo>
                    <a:pt x="716" y="595"/>
                    <a:pt x="701" y="579"/>
                    <a:pt x="679" y="594"/>
                  </a:cubicBezTo>
                  <a:cubicBezTo>
                    <a:pt x="677" y="593"/>
                    <a:pt x="674" y="592"/>
                    <a:pt x="672" y="592"/>
                  </a:cubicBezTo>
                  <a:cubicBezTo>
                    <a:pt x="664" y="589"/>
                    <a:pt x="657" y="587"/>
                    <a:pt x="650" y="583"/>
                  </a:cubicBezTo>
                  <a:cubicBezTo>
                    <a:pt x="638" y="576"/>
                    <a:pt x="642" y="556"/>
                    <a:pt x="633" y="546"/>
                  </a:cubicBezTo>
                  <a:cubicBezTo>
                    <a:pt x="631" y="544"/>
                    <a:pt x="629" y="542"/>
                    <a:pt x="627" y="540"/>
                  </a:cubicBezTo>
                  <a:cubicBezTo>
                    <a:pt x="615" y="532"/>
                    <a:pt x="602" y="526"/>
                    <a:pt x="588" y="533"/>
                  </a:cubicBezTo>
                  <a:cubicBezTo>
                    <a:pt x="588" y="537"/>
                    <a:pt x="588" y="544"/>
                    <a:pt x="584" y="544"/>
                  </a:cubicBezTo>
                  <a:cubicBezTo>
                    <a:pt x="545" y="556"/>
                    <a:pt x="545" y="517"/>
                    <a:pt x="525" y="499"/>
                  </a:cubicBezTo>
                  <a:cubicBezTo>
                    <a:pt x="522" y="498"/>
                    <a:pt x="520" y="498"/>
                    <a:pt x="518" y="498"/>
                  </a:cubicBezTo>
                  <a:cubicBezTo>
                    <a:pt x="515" y="498"/>
                    <a:pt x="513" y="498"/>
                    <a:pt x="511" y="498"/>
                  </a:cubicBezTo>
                  <a:cubicBezTo>
                    <a:pt x="508" y="498"/>
                    <a:pt x="506" y="498"/>
                    <a:pt x="503" y="499"/>
                  </a:cubicBezTo>
                  <a:cubicBezTo>
                    <a:pt x="494" y="513"/>
                    <a:pt x="491" y="548"/>
                    <a:pt x="467" y="541"/>
                  </a:cubicBezTo>
                  <a:cubicBezTo>
                    <a:pt x="456" y="537"/>
                    <a:pt x="452" y="517"/>
                    <a:pt x="431" y="516"/>
                  </a:cubicBezTo>
                  <a:cubicBezTo>
                    <a:pt x="428" y="517"/>
                    <a:pt x="426" y="518"/>
                    <a:pt x="423" y="518"/>
                  </a:cubicBezTo>
                  <a:cubicBezTo>
                    <a:pt x="421" y="519"/>
                    <a:pt x="419" y="520"/>
                    <a:pt x="417" y="521"/>
                  </a:cubicBezTo>
                  <a:cubicBezTo>
                    <a:pt x="415" y="522"/>
                    <a:pt x="413" y="522"/>
                    <a:pt x="411" y="523"/>
                  </a:cubicBezTo>
                  <a:cubicBezTo>
                    <a:pt x="382" y="552"/>
                    <a:pt x="374" y="533"/>
                    <a:pt x="342" y="517"/>
                  </a:cubicBezTo>
                  <a:cubicBezTo>
                    <a:pt x="340" y="517"/>
                    <a:pt x="338" y="518"/>
                    <a:pt x="337" y="520"/>
                  </a:cubicBezTo>
                  <a:cubicBezTo>
                    <a:pt x="335" y="521"/>
                    <a:pt x="334" y="522"/>
                    <a:pt x="333" y="524"/>
                  </a:cubicBezTo>
                  <a:cubicBezTo>
                    <a:pt x="328" y="534"/>
                    <a:pt x="332" y="552"/>
                    <a:pt x="323" y="563"/>
                  </a:cubicBezTo>
                  <a:cubicBezTo>
                    <a:pt x="322" y="565"/>
                    <a:pt x="320" y="567"/>
                    <a:pt x="318" y="568"/>
                  </a:cubicBezTo>
                  <a:cubicBezTo>
                    <a:pt x="308" y="579"/>
                    <a:pt x="294" y="583"/>
                    <a:pt x="277" y="576"/>
                  </a:cubicBezTo>
                  <a:cubicBezTo>
                    <a:pt x="273" y="576"/>
                    <a:pt x="269" y="564"/>
                    <a:pt x="268" y="551"/>
                  </a:cubicBezTo>
                  <a:cubicBezTo>
                    <a:pt x="268" y="548"/>
                    <a:pt x="267" y="546"/>
                    <a:pt x="266" y="543"/>
                  </a:cubicBezTo>
                  <a:cubicBezTo>
                    <a:pt x="263" y="536"/>
                    <a:pt x="258" y="530"/>
                    <a:pt x="249" y="527"/>
                  </a:cubicBezTo>
                  <a:cubicBezTo>
                    <a:pt x="246" y="526"/>
                    <a:pt x="244" y="525"/>
                    <a:pt x="241" y="524"/>
                  </a:cubicBezTo>
                  <a:cubicBezTo>
                    <a:pt x="236" y="522"/>
                    <a:pt x="231" y="520"/>
                    <a:pt x="226" y="518"/>
                  </a:cubicBezTo>
                  <a:cubicBezTo>
                    <a:pt x="224" y="518"/>
                    <a:pt x="221" y="517"/>
                    <a:pt x="219" y="517"/>
                  </a:cubicBezTo>
                  <a:cubicBezTo>
                    <a:pt x="216" y="517"/>
                    <a:pt x="213" y="517"/>
                    <a:pt x="210" y="517"/>
                  </a:cubicBezTo>
                  <a:cubicBezTo>
                    <a:pt x="187" y="525"/>
                    <a:pt x="203" y="556"/>
                    <a:pt x="181" y="565"/>
                  </a:cubicBezTo>
                  <a:cubicBezTo>
                    <a:pt x="178" y="566"/>
                    <a:pt x="176" y="567"/>
                    <a:pt x="174" y="568"/>
                  </a:cubicBezTo>
                  <a:cubicBezTo>
                    <a:pt x="167" y="570"/>
                    <a:pt x="159" y="571"/>
                    <a:pt x="152" y="568"/>
                  </a:cubicBezTo>
                  <a:cubicBezTo>
                    <a:pt x="150" y="567"/>
                    <a:pt x="147" y="565"/>
                    <a:pt x="145" y="564"/>
                  </a:cubicBezTo>
                  <a:cubicBezTo>
                    <a:pt x="142" y="563"/>
                    <a:pt x="139" y="562"/>
                    <a:pt x="137" y="560"/>
                  </a:cubicBezTo>
                  <a:cubicBezTo>
                    <a:pt x="135" y="558"/>
                    <a:pt x="133" y="556"/>
                    <a:pt x="132" y="555"/>
                  </a:cubicBezTo>
                  <a:cubicBezTo>
                    <a:pt x="113" y="533"/>
                    <a:pt x="86" y="556"/>
                    <a:pt x="63" y="548"/>
                  </a:cubicBezTo>
                  <a:cubicBezTo>
                    <a:pt x="61" y="547"/>
                    <a:pt x="59" y="547"/>
                    <a:pt x="57" y="546"/>
                  </a:cubicBezTo>
                  <a:cubicBezTo>
                    <a:pt x="55" y="545"/>
                    <a:pt x="53" y="545"/>
                    <a:pt x="51" y="544"/>
                  </a:cubicBezTo>
                  <a:cubicBezTo>
                    <a:pt x="35" y="529"/>
                    <a:pt x="0" y="548"/>
                    <a:pt x="8" y="529"/>
                  </a:cubicBezTo>
                  <a:cubicBezTo>
                    <a:pt x="16" y="513"/>
                    <a:pt x="28" y="490"/>
                    <a:pt x="42" y="479"/>
                  </a:cubicBezTo>
                  <a:cubicBezTo>
                    <a:pt x="44" y="478"/>
                    <a:pt x="47" y="477"/>
                    <a:pt x="49" y="477"/>
                  </a:cubicBezTo>
                  <a:cubicBezTo>
                    <a:pt x="51" y="476"/>
                    <a:pt x="53" y="474"/>
                    <a:pt x="54" y="473"/>
                  </a:cubicBezTo>
                  <a:cubicBezTo>
                    <a:pt x="56" y="472"/>
                    <a:pt x="57" y="471"/>
                    <a:pt x="59" y="470"/>
                  </a:cubicBezTo>
                  <a:cubicBezTo>
                    <a:pt x="61" y="468"/>
                    <a:pt x="63" y="466"/>
                    <a:pt x="65" y="463"/>
                  </a:cubicBezTo>
                  <a:cubicBezTo>
                    <a:pt x="66" y="461"/>
                    <a:pt x="67" y="458"/>
                    <a:pt x="68" y="455"/>
                  </a:cubicBezTo>
                  <a:cubicBezTo>
                    <a:pt x="69" y="453"/>
                    <a:pt x="70" y="451"/>
                    <a:pt x="72" y="449"/>
                  </a:cubicBezTo>
                  <a:cubicBezTo>
                    <a:pt x="79" y="438"/>
                    <a:pt x="90" y="430"/>
                    <a:pt x="101" y="421"/>
                  </a:cubicBezTo>
                  <a:cubicBezTo>
                    <a:pt x="104" y="418"/>
                    <a:pt x="108" y="416"/>
                    <a:pt x="111" y="413"/>
                  </a:cubicBezTo>
                  <a:cubicBezTo>
                    <a:pt x="121" y="400"/>
                    <a:pt x="129" y="385"/>
                    <a:pt x="137" y="371"/>
                  </a:cubicBezTo>
                  <a:cubicBezTo>
                    <a:pt x="139" y="366"/>
                    <a:pt x="142" y="361"/>
                    <a:pt x="144" y="357"/>
                  </a:cubicBezTo>
                  <a:cubicBezTo>
                    <a:pt x="146" y="337"/>
                    <a:pt x="151" y="321"/>
                    <a:pt x="159" y="308"/>
                  </a:cubicBezTo>
                  <a:cubicBezTo>
                    <a:pt x="162" y="303"/>
                    <a:pt x="165" y="299"/>
                    <a:pt x="168" y="294"/>
                  </a:cubicBezTo>
                  <a:cubicBezTo>
                    <a:pt x="170" y="287"/>
                    <a:pt x="174" y="281"/>
                    <a:pt x="179" y="275"/>
                  </a:cubicBezTo>
                  <a:cubicBezTo>
                    <a:pt x="181" y="273"/>
                    <a:pt x="182" y="271"/>
                    <a:pt x="184" y="269"/>
                  </a:cubicBezTo>
                  <a:cubicBezTo>
                    <a:pt x="199" y="249"/>
                    <a:pt x="207" y="226"/>
                    <a:pt x="226" y="210"/>
                  </a:cubicBezTo>
                  <a:cubicBezTo>
                    <a:pt x="226" y="206"/>
                    <a:pt x="226" y="198"/>
                    <a:pt x="226" y="194"/>
                  </a:cubicBezTo>
                  <a:cubicBezTo>
                    <a:pt x="225" y="192"/>
                    <a:pt x="225" y="189"/>
                    <a:pt x="226" y="187"/>
                  </a:cubicBezTo>
                  <a:cubicBezTo>
                    <a:pt x="226" y="171"/>
                    <a:pt x="238" y="156"/>
                    <a:pt x="245" y="145"/>
                  </a:cubicBezTo>
                  <a:cubicBezTo>
                    <a:pt x="246" y="142"/>
                    <a:pt x="247" y="139"/>
                    <a:pt x="249" y="137"/>
                  </a:cubicBezTo>
                  <a:cubicBezTo>
                    <a:pt x="255" y="125"/>
                    <a:pt x="265" y="113"/>
                    <a:pt x="274" y="102"/>
                  </a:cubicBezTo>
                  <a:cubicBezTo>
                    <a:pt x="275" y="100"/>
                    <a:pt x="277" y="97"/>
                    <a:pt x="278" y="95"/>
                  </a:cubicBezTo>
                  <a:cubicBezTo>
                    <a:pt x="293" y="75"/>
                    <a:pt x="307" y="55"/>
                    <a:pt x="316" y="33"/>
                  </a:cubicBezTo>
                  <a:cubicBezTo>
                    <a:pt x="319" y="29"/>
                    <a:pt x="321" y="25"/>
                    <a:pt x="324" y="22"/>
                  </a:cubicBezTo>
                  <a:cubicBezTo>
                    <a:pt x="326" y="18"/>
                    <a:pt x="329" y="15"/>
                    <a:pt x="331" y="12"/>
                  </a:cubicBezTo>
                  <a:cubicBezTo>
                    <a:pt x="335" y="0"/>
                    <a:pt x="354" y="16"/>
                    <a:pt x="364" y="27"/>
                  </a:cubicBezTo>
                  <a:cubicBezTo>
                    <a:pt x="367" y="30"/>
                    <a:pt x="370" y="34"/>
                    <a:pt x="373" y="37"/>
                  </a:cubicBezTo>
                  <a:cubicBezTo>
                    <a:pt x="378" y="44"/>
                    <a:pt x="384" y="51"/>
                    <a:pt x="389" y="58"/>
                  </a:cubicBezTo>
                  <a:cubicBezTo>
                    <a:pt x="392" y="62"/>
                    <a:pt x="395" y="65"/>
                    <a:pt x="398" y="69"/>
                  </a:cubicBezTo>
                  <a:cubicBezTo>
                    <a:pt x="436" y="109"/>
                    <a:pt x="436" y="171"/>
                    <a:pt x="483" y="201"/>
                  </a:cubicBezTo>
                  <a:cubicBezTo>
                    <a:pt x="486" y="204"/>
                    <a:pt x="490" y="207"/>
                    <a:pt x="494" y="210"/>
                  </a:cubicBezTo>
                  <a:cubicBezTo>
                    <a:pt x="519" y="234"/>
                    <a:pt x="542" y="263"/>
                    <a:pt x="565" y="290"/>
                  </a:cubicBezTo>
                  <a:cubicBezTo>
                    <a:pt x="568" y="294"/>
                    <a:pt x="572" y="298"/>
                    <a:pt x="575" y="302"/>
                  </a:cubicBezTo>
                  <a:cubicBezTo>
                    <a:pt x="591" y="350"/>
                    <a:pt x="620" y="384"/>
                    <a:pt x="652" y="417"/>
                  </a:cubicBezTo>
                  <a:cubicBezTo>
                    <a:pt x="656" y="421"/>
                    <a:pt x="660" y="425"/>
                    <a:pt x="664" y="429"/>
                  </a:cubicBezTo>
                  <a:cubicBezTo>
                    <a:pt x="679" y="455"/>
                    <a:pt x="697" y="479"/>
                    <a:pt x="715" y="502"/>
                  </a:cubicBezTo>
                  <a:cubicBezTo>
                    <a:pt x="717" y="505"/>
                    <a:pt x="719" y="507"/>
                    <a:pt x="721" y="509"/>
                  </a:cubicBezTo>
                  <a:cubicBezTo>
                    <a:pt x="724" y="512"/>
                    <a:pt x="728" y="515"/>
                    <a:pt x="731" y="519"/>
                  </a:cubicBezTo>
                  <a:cubicBezTo>
                    <a:pt x="733" y="521"/>
                    <a:pt x="734" y="522"/>
                    <a:pt x="736" y="524"/>
                  </a:cubicBezTo>
                  <a:cubicBezTo>
                    <a:pt x="743" y="534"/>
                    <a:pt x="751" y="543"/>
                    <a:pt x="759" y="552"/>
                  </a:cubicBezTo>
                  <a:cubicBezTo>
                    <a:pt x="760" y="554"/>
                    <a:pt x="762" y="556"/>
                    <a:pt x="764" y="558"/>
                  </a:cubicBezTo>
                  <a:cubicBezTo>
                    <a:pt x="764" y="560"/>
                    <a:pt x="766" y="562"/>
                    <a:pt x="767" y="564"/>
                  </a:cubicBezTo>
                  <a:cubicBezTo>
                    <a:pt x="768" y="566"/>
                    <a:pt x="770" y="568"/>
                    <a:pt x="771" y="569"/>
                  </a:cubicBezTo>
                  <a:cubicBezTo>
                    <a:pt x="782" y="576"/>
                    <a:pt x="802" y="576"/>
                    <a:pt x="809" y="595"/>
                  </a:cubicBezTo>
                  <a:cubicBezTo>
                    <a:pt x="809" y="595"/>
                    <a:pt x="806" y="595"/>
                    <a:pt x="805" y="594"/>
                  </a:cubicBezTo>
                  <a:cubicBezTo>
                    <a:pt x="803" y="593"/>
                    <a:pt x="802" y="593"/>
                    <a:pt x="800" y="592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C2A42D03-B88B-40AE-B1CE-96C02E04A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122" y="3481798"/>
              <a:ext cx="1422233" cy="968011"/>
            </a:xfrm>
            <a:custGeom>
              <a:avLst/>
              <a:gdLst>
                <a:gd name="T0" fmla="*/ 590 w 623"/>
                <a:gd name="T1" fmla="*/ 361 h 424"/>
                <a:gd name="T2" fmla="*/ 585 w 623"/>
                <a:gd name="T3" fmla="*/ 368 h 424"/>
                <a:gd name="T4" fmla="*/ 584 w 623"/>
                <a:gd name="T5" fmla="*/ 376 h 424"/>
                <a:gd name="T6" fmla="*/ 580 w 623"/>
                <a:gd name="T7" fmla="*/ 397 h 424"/>
                <a:gd name="T8" fmla="*/ 494 w 623"/>
                <a:gd name="T9" fmla="*/ 354 h 424"/>
                <a:gd name="T10" fmla="*/ 486 w 623"/>
                <a:gd name="T11" fmla="*/ 357 h 424"/>
                <a:gd name="T12" fmla="*/ 478 w 623"/>
                <a:gd name="T13" fmla="*/ 361 h 424"/>
                <a:gd name="T14" fmla="*/ 473 w 623"/>
                <a:gd name="T15" fmla="*/ 365 h 424"/>
                <a:gd name="T16" fmla="*/ 468 w 623"/>
                <a:gd name="T17" fmla="*/ 369 h 424"/>
                <a:gd name="T18" fmla="*/ 424 w 623"/>
                <a:gd name="T19" fmla="*/ 401 h 424"/>
                <a:gd name="T20" fmla="*/ 414 w 623"/>
                <a:gd name="T21" fmla="*/ 363 h 424"/>
                <a:gd name="T22" fmla="*/ 406 w 623"/>
                <a:gd name="T23" fmla="*/ 363 h 424"/>
                <a:gd name="T24" fmla="*/ 374 w 623"/>
                <a:gd name="T25" fmla="*/ 374 h 424"/>
                <a:gd name="T26" fmla="*/ 346 w 623"/>
                <a:gd name="T27" fmla="*/ 368 h 424"/>
                <a:gd name="T28" fmla="*/ 338 w 623"/>
                <a:gd name="T29" fmla="*/ 367 h 424"/>
                <a:gd name="T30" fmla="*/ 332 w 623"/>
                <a:gd name="T31" fmla="*/ 366 h 424"/>
                <a:gd name="T32" fmla="*/ 327 w 623"/>
                <a:gd name="T33" fmla="*/ 367 h 424"/>
                <a:gd name="T34" fmla="*/ 280 w 623"/>
                <a:gd name="T35" fmla="*/ 405 h 424"/>
                <a:gd name="T36" fmla="*/ 258 w 623"/>
                <a:gd name="T37" fmla="*/ 380 h 424"/>
                <a:gd name="T38" fmla="*/ 254 w 623"/>
                <a:gd name="T39" fmla="*/ 376 h 424"/>
                <a:gd name="T40" fmla="*/ 218 w 623"/>
                <a:gd name="T41" fmla="*/ 366 h 424"/>
                <a:gd name="T42" fmla="*/ 204 w 623"/>
                <a:gd name="T43" fmla="*/ 382 h 424"/>
                <a:gd name="T44" fmla="*/ 201 w 623"/>
                <a:gd name="T45" fmla="*/ 389 h 424"/>
                <a:gd name="T46" fmla="*/ 172 w 623"/>
                <a:gd name="T47" fmla="*/ 394 h 424"/>
                <a:gd name="T48" fmla="*/ 166 w 623"/>
                <a:gd name="T49" fmla="*/ 388 h 424"/>
                <a:gd name="T50" fmla="*/ 161 w 623"/>
                <a:gd name="T51" fmla="*/ 384 h 424"/>
                <a:gd name="T52" fmla="*/ 156 w 623"/>
                <a:gd name="T53" fmla="*/ 379 h 424"/>
                <a:gd name="T54" fmla="*/ 121 w 623"/>
                <a:gd name="T55" fmla="*/ 354 h 424"/>
                <a:gd name="T56" fmla="*/ 66 w 623"/>
                <a:gd name="T57" fmla="*/ 398 h 424"/>
                <a:gd name="T58" fmla="*/ 60 w 623"/>
                <a:gd name="T59" fmla="*/ 403 h 424"/>
                <a:gd name="T60" fmla="*/ 8 w 623"/>
                <a:gd name="T61" fmla="*/ 405 h 424"/>
                <a:gd name="T62" fmla="*/ 0 w 623"/>
                <a:gd name="T63" fmla="*/ 417 h 424"/>
                <a:gd name="T64" fmla="*/ 64 w 623"/>
                <a:gd name="T65" fmla="*/ 303 h 424"/>
                <a:gd name="T66" fmla="*/ 69 w 623"/>
                <a:gd name="T67" fmla="*/ 292 h 424"/>
                <a:gd name="T68" fmla="*/ 72 w 623"/>
                <a:gd name="T69" fmla="*/ 282 h 424"/>
                <a:gd name="T70" fmla="*/ 76 w 623"/>
                <a:gd name="T71" fmla="*/ 269 h 424"/>
                <a:gd name="T72" fmla="*/ 82 w 623"/>
                <a:gd name="T73" fmla="*/ 243 h 424"/>
                <a:gd name="T74" fmla="*/ 92 w 623"/>
                <a:gd name="T75" fmla="*/ 234 h 424"/>
                <a:gd name="T76" fmla="*/ 182 w 623"/>
                <a:gd name="T77" fmla="*/ 123 h 424"/>
                <a:gd name="T78" fmla="*/ 192 w 623"/>
                <a:gd name="T79" fmla="*/ 113 h 424"/>
                <a:gd name="T80" fmla="*/ 245 w 623"/>
                <a:gd name="T81" fmla="*/ 64 h 424"/>
                <a:gd name="T82" fmla="*/ 255 w 623"/>
                <a:gd name="T83" fmla="*/ 53 h 424"/>
                <a:gd name="T84" fmla="*/ 264 w 623"/>
                <a:gd name="T85" fmla="*/ 42 h 424"/>
                <a:gd name="T86" fmla="*/ 274 w 623"/>
                <a:gd name="T87" fmla="*/ 30 h 424"/>
                <a:gd name="T88" fmla="*/ 344 w 623"/>
                <a:gd name="T89" fmla="*/ 11 h 424"/>
                <a:gd name="T90" fmla="*/ 356 w 623"/>
                <a:gd name="T91" fmla="*/ 17 h 424"/>
                <a:gd name="T92" fmla="*/ 432 w 623"/>
                <a:gd name="T93" fmla="*/ 146 h 424"/>
                <a:gd name="T94" fmla="*/ 439 w 623"/>
                <a:gd name="T95" fmla="*/ 156 h 424"/>
                <a:gd name="T96" fmla="*/ 446 w 623"/>
                <a:gd name="T97" fmla="*/ 166 h 424"/>
                <a:gd name="T98" fmla="*/ 453 w 623"/>
                <a:gd name="T99" fmla="*/ 177 h 424"/>
                <a:gd name="T100" fmla="*/ 462 w 623"/>
                <a:gd name="T101" fmla="*/ 190 h 424"/>
                <a:gd name="T102" fmla="*/ 483 w 623"/>
                <a:gd name="T103" fmla="*/ 216 h 424"/>
                <a:gd name="T104" fmla="*/ 495 w 623"/>
                <a:gd name="T105" fmla="*/ 228 h 424"/>
                <a:gd name="T106" fmla="*/ 543 w 623"/>
                <a:gd name="T107" fmla="*/ 265 h 424"/>
                <a:gd name="T108" fmla="*/ 552 w 623"/>
                <a:gd name="T109" fmla="*/ 273 h 424"/>
                <a:gd name="T110" fmla="*/ 561 w 623"/>
                <a:gd name="T111" fmla="*/ 283 h 424"/>
                <a:gd name="T112" fmla="*/ 572 w 623"/>
                <a:gd name="T113" fmla="*/ 292 h 424"/>
                <a:gd name="T114" fmla="*/ 577 w 623"/>
                <a:gd name="T115" fmla="*/ 297 h 424"/>
                <a:gd name="T116" fmla="*/ 582 w 623"/>
                <a:gd name="T117" fmla="*/ 302 h 424"/>
                <a:gd name="T118" fmla="*/ 619 w 623"/>
                <a:gd name="T119" fmla="*/ 350 h 424"/>
                <a:gd name="T120" fmla="*/ 595 w 623"/>
                <a:gd name="T121" fmla="*/ 359 h 424"/>
                <a:gd name="T122" fmla="*/ 590 w 623"/>
                <a:gd name="T123" fmla="*/ 361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3" h="424">
                  <a:moveTo>
                    <a:pt x="590" y="361"/>
                  </a:moveTo>
                  <a:cubicBezTo>
                    <a:pt x="588" y="363"/>
                    <a:pt x="586" y="365"/>
                    <a:pt x="585" y="368"/>
                  </a:cubicBezTo>
                  <a:cubicBezTo>
                    <a:pt x="584" y="370"/>
                    <a:pt x="584" y="373"/>
                    <a:pt x="584" y="376"/>
                  </a:cubicBezTo>
                  <a:cubicBezTo>
                    <a:pt x="583" y="387"/>
                    <a:pt x="588" y="397"/>
                    <a:pt x="580" y="397"/>
                  </a:cubicBezTo>
                  <a:cubicBezTo>
                    <a:pt x="545" y="405"/>
                    <a:pt x="533" y="350"/>
                    <a:pt x="494" y="354"/>
                  </a:cubicBezTo>
                  <a:cubicBezTo>
                    <a:pt x="491" y="355"/>
                    <a:pt x="488" y="356"/>
                    <a:pt x="486" y="357"/>
                  </a:cubicBezTo>
                  <a:cubicBezTo>
                    <a:pt x="483" y="358"/>
                    <a:pt x="481" y="359"/>
                    <a:pt x="478" y="361"/>
                  </a:cubicBezTo>
                  <a:cubicBezTo>
                    <a:pt x="476" y="363"/>
                    <a:pt x="475" y="364"/>
                    <a:pt x="473" y="365"/>
                  </a:cubicBezTo>
                  <a:cubicBezTo>
                    <a:pt x="471" y="366"/>
                    <a:pt x="470" y="368"/>
                    <a:pt x="468" y="369"/>
                  </a:cubicBezTo>
                  <a:cubicBezTo>
                    <a:pt x="455" y="382"/>
                    <a:pt x="440" y="424"/>
                    <a:pt x="424" y="401"/>
                  </a:cubicBezTo>
                  <a:cubicBezTo>
                    <a:pt x="416" y="393"/>
                    <a:pt x="444" y="358"/>
                    <a:pt x="414" y="363"/>
                  </a:cubicBezTo>
                  <a:cubicBezTo>
                    <a:pt x="411" y="363"/>
                    <a:pt x="409" y="363"/>
                    <a:pt x="406" y="363"/>
                  </a:cubicBezTo>
                  <a:cubicBezTo>
                    <a:pt x="395" y="364"/>
                    <a:pt x="383" y="369"/>
                    <a:pt x="374" y="374"/>
                  </a:cubicBezTo>
                  <a:cubicBezTo>
                    <a:pt x="366" y="378"/>
                    <a:pt x="358" y="370"/>
                    <a:pt x="346" y="368"/>
                  </a:cubicBezTo>
                  <a:cubicBezTo>
                    <a:pt x="343" y="367"/>
                    <a:pt x="341" y="367"/>
                    <a:pt x="338" y="367"/>
                  </a:cubicBezTo>
                  <a:cubicBezTo>
                    <a:pt x="336" y="366"/>
                    <a:pt x="334" y="366"/>
                    <a:pt x="332" y="366"/>
                  </a:cubicBezTo>
                  <a:cubicBezTo>
                    <a:pt x="331" y="366"/>
                    <a:pt x="329" y="366"/>
                    <a:pt x="327" y="367"/>
                  </a:cubicBezTo>
                  <a:cubicBezTo>
                    <a:pt x="307" y="374"/>
                    <a:pt x="296" y="393"/>
                    <a:pt x="280" y="405"/>
                  </a:cubicBezTo>
                  <a:cubicBezTo>
                    <a:pt x="261" y="413"/>
                    <a:pt x="265" y="397"/>
                    <a:pt x="258" y="380"/>
                  </a:cubicBezTo>
                  <a:cubicBezTo>
                    <a:pt x="257" y="378"/>
                    <a:pt x="255" y="377"/>
                    <a:pt x="254" y="376"/>
                  </a:cubicBezTo>
                  <a:cubicBezTo>
                    <a:pt x="244" y="368"/>
                    <a:pt x="230" y="366"/>
                    <a:pt x="218" y="366"/>
                  </a:cubicBezTo>
                  <a:cubicBezTo>
                    <a:pt x="210" y="368"/>
                    <a:pt x="207" y="375"/>
                    <a:pt x="204" y="382"/>
                  </a:cubicBezTo>
                  <a:cubicBezTo>
                    <a:pt x="203" y="384"/>
                    <a:pt x="202" y="387"/>
                    <a:pt x="201" y="389"/>
                  </a:cubicBezTo>
                  <a:cubicBezTo>
                    <a:pt x="195" y="401"/>
                    <a:pt x="183" y="401"/>
                    <a:pt x="172" y="394"/>
                  </a:cubicBezTo>
                  <a:cubicBezTo>
                    <a:pt x="170" y="392"/>
                    <a:pt x="168" y="390"/>
                    <a:pt x="166" y="388"/>
                  </a:cubicBezTo>
                  <a:cubicBezTo>
                    <a:pt x="164" y="387"/>
                    <a:pt x="163" y="385"/>
                    <a:pt x="161" y="384"/>
                  </a:cubicBezTo>
                  <a:cubicBezTo>
                    <a:pt x="159" y="382"/>
                    <a:pt x="158" y="381"/>
                    <a:pt x="156" y="379"/>
                  </a:cubicBezTo>
                  <a:cubicBezTo>
                    <a:pt x="144" y="366"/>
                    <a:pt x="132" y="358"/>
                    <a:pt x="121" y="354"/>
                  </a:cubicBezTo>
                  <a:cubicBezTo>
                    <a:pt x="94" y="343"/>
                    <a:pt x="74" y="374"/>
                    <a:pt x="66" y="398"/>
                  </a:cubicBezTo>
                  <a:cubicBezTo>
                    <a:pt x="64" y="400"/>
                    <a:pt x="62" y="402"/>
                    <a:pt x="60" y="403"/>
                  </a:cubicBezTo>
                  <a:cubicBezTo>
                    <a:pt x="48" y="413"/>
                    <a:pt x="33" y="417"/>
                    <a:pt x="8" y="405"/>
                  </a:cubicBezTo>
                  <a:cubicBezTo>
                    <a:pt x="8" y="405"/>
                    <a:pt x="4" y="413"/>
                    <a:pt x="0" y="417"/>
                  </a:cubicBezTo>
                  <a:cubicBezTo>
                    <a:pt x="39" y="389"/>
                    <a:pt x="43" y="343"/>
                    <a:pt x="64" y="303"/>
                  </a:cubicBezTo>
                  <a:cubicBezTo>
                    <a:pt x="65" y="300"/>
                    <a:pt x="67" y="296"/>
                    <a:pt x="69" y="292"/>
                  </a:cubicBezTo>
                  <a:cubicBezTo>
                    <a:pt x="70" y="289"/>
                    <a:pt x="71" y="285"/>
                    <a:pt x="72" y="282"/>
                  </a:cubicBezTo>
                  <a:cubicBezTo>
                    <a:pt x="74" y="277"/>
                    <a:pt x="75" y="273"/>
                    <a:pt x="76" y="269"/>
                  </a:cubicBezTo>
                  <a:cubicBezTo>
                    <a:pt x="79" y="260"/>
                    <a:pt x="81" y="252"/>
                    <a:pt x="82" y="243"/>
                  </a:cubicBezTo>
                  <a:cubicBezTo>
                    <a:pt x="85" y="239"/>
                    <a:pt x="88" y="236"/>
                    <a:pt x="92" y="234"/>
                  </a:cubicBezTo>
                  <a:cubicBezTo>
                    <a:pt x="140" y="210"/>
                    <a:pt x="148" y="156"/>
                    <a:pt x="182" y="123"/>
                  </a:cubicBezTo>
                  <a:cubicBezTo>
                    <a:pt x="185" y="119"/>
                    <a:pt x="188" y="116"/>
                    <a:pt x="192" y="113"/>
                  </a:cubicBezTo>
                  <a:cubicBezTo>
                    <a:pt x="213" y="99"/>
                    <a:pt x="229" y="82"/>
                    <a:pt x="245" y="64"/>
                  </a:cubicBezTo>
                  <a:cubicBezTo>
                    <a:pt x="248" y="61"/>
                    <a:pt x="251" y="57"/>
                    <a:pt x="255" y="53"/>
                  </a:cubicBezTo>
                  <a:cubicBezTo>
                    <a:pt x="258" y="50"/>
                    <a:pt x="261" y="46"/>
                    <a:pt x="264" y="42"/>
                  </a:cubicBezTo>
                  <a:cubicBezTo>
                    <a:pt x="267" y="38"/>
                    <a:pt x="270" y="34"/>
                    <a:pt x="274" y="30"/>
                  </a:cubicBezTo>
                  <a:cubicBezTo>
                    <a:pt x="287" y="8"/>
                    <a:pt x="319" y="0"/>
                    <a:pt x="344" y="11"/>
                  </a:cubicBezTo>
                  <a:cubicBezTo>
                    <a:pt x="348" y="12"/>
                    <a:pt x="352" y="15"/>
                    <a:pt x="356" y="17"/>
                  </a:cubicBezTo>
                  <a:cubicBezTo>
                    <a:pt x="393" y="51"/>
                    <a:pt x="401" y="105"/>
                    <a:pt x="432" y="146"/>
                  </a:cubicBezTo>
                  <a:cubicBezTo>
                    <a:pt x="435" y="150"/>
                    <a:pt x="437" y="153"/>
                    <a:pt x="439" y="156"/>
                  </a:cubicBezTo>
                  <a:cubicBezTo>
                    <a:pt x="441" y="159"/>
                    <a:pt x="444" y="163"/>
                    <a:pt x="446" y="166"/>
                  </a:cubicBezTo>
                  <a:cubicBezTo>
                    <a:pt x="448" y="170"/>
                    <a:pt x="450" y="174"/>
                    <a:pt x="453" y="177"/>
                  </a:cubicBezTo>
                  <a:cubicBezTo>
                    <a:pt x="456" y="182"/>
                    <a:pt x="459" y="186"/>
                    <a:pt x="462" y="190"/>
                  </a:cubicBezTo>
                  <a:cubicBezTo>
                    <a:pt x="468" y="200"/>
                    <a:pt x="476" y="208"/>
                    <a:pt x="483" y="216"/>
                  </a:cubicBezTo>
                  <a:cubicBezTo>
                    <a:pt x="487" y="220"/>
                    <a:pt x="491" y="224"/>
                    <a:pt x="495" y="228"/>
                  </a:cubicBezTo>
                  <a:cubicBezTo>
                    <a:pt x="509" y="241"/>
                    <a:pt x="527" y="252"/>
                    <a:pt x="543" y="265"/>
                  </a:cubicBezTo>
                  <a:cubicBezTo>
                    <a:pt x="546" y="268"/>
                    <a:pt x="549" y="270"/>
                    <a:pt x="552" y="273"/>
                  </a:cubicBezTo>
                  <a:cubicBezTo>
                    <a:pt x="555" y="277"/>
                    <a:pt x="558" y="280"/>
                    <a:pt x="561" y="283"/>
                  </a:cubicBezTo>
                  <a:cubicBezTo>
                    <a:pt x="565" y="286"/>
                    <a:pt x="569" y="289"/>
                    <a:pt x="572" y="292"/>
                  </a:cubicBezTo>
                  <a:cubicBezTo>
                    <a:pt x="574" y="294"/>
                    <a:pt x="575" y="295"/>
                    <a:pt x="577" y="297"/>
                  </a:cubicBezTo>
                  <a:cubicBezTo>
                    <a:pt x="578" y="299"/>
                    <a:pt x="580" y="300"/>
                    <a:pt x="582" y="302"/>
                  </a:cubicBezTo>
                  <a:cubicBezTo>
                    <a:pt x="595" y="315"/>
                    <a:pt x="615" y="331"/>
                    <a:pt x="619" y="350"/>
                  </a:cubicBezTo>
                  <a:cubicBezTo>
                    <a:pt x="623" y="370"/>
                    <a:pt x="603" y="354"/>
                    <a:pt x="595" y="359"/>
                  </a:cubicBezTo>
                  <a:cubicBezTo>
                    <a:pt x="594" y="360"/>
                    <a:pt x="592" y="360"/>
                    <a:pt x="590" y="361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CCD9385-BEB1-4E4B-A4AA-CC2EFE12C45E}"/>
                </a:ext>
              </a:extLst>
            </p:cNvPr>
            <p:cNvGrpSpPr/>
            <p:nvPr/>
          </p:nvGrpSpPr>
          <p:grpSpPr>
            <a:xfrm flipH="1">
              <a:off x="2042266" y="4320713"/>
              <a:ext cx="2307781" cy="2524372"/>
              <a:chOff x="770468" y="2760812"/>
              <a:chExt cx="2307781" cy="2524372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FA66B9E-1EEE-4A21-8E8F-3FE56B8D3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68" y="2827965"/>
                <a:ext cx="2307781" cy="2457219"/>
              </a:xfrm>
              <a:custGeom>
                <a:avLst/>
                <a:gdLst>
                  <a:gd name="connsiteX0" fmla="*/ 628793 w 2307781"/>
                  <a:gd name="connsiteY0" fmla="*/ 0 h 2457219"/>
                  <a:gd name="connsiteX1" fmla="*/ 713313 w 2307781"/>
                  <a:gd name="connsiteY1" fmla="*/ 107432 h 2457219"/>
                  <a:gd name="connsiteX2" fmla="*/ 720166 w 2307781"/>
                  <a:gd name="connsiteY2" fmla="*/ 125718 h 2457219"/>
                  <a:gd name="connsiteX3" fmla="*/ 747578 w 2307781"/>
                  <a:gd name="connsiteY3" fmla="*/ 176006 h 2457219"/>
                  <a:gd name="connsiteX4" fmla="*/ 752147 w 2307781"/>
                  <a:gd name="connsiteY4" fmla="*/ 192006 h 2457219"/>
                  <a:gd name="connsiteX5" fmla="*/ 772705 w 2307781"/>
                  <a:gd name="connsiteY5" fmla="*/ 249151 h 2457219"/>
                  <a:gd name="connsiteX6" fmla="*/ 781843 w 2307781"/>
                  <a:gd name="connsiteY6" fmla="*/ 281152 h 2457219"/>
                  <a:gd name="connsiteX7" fmla="*/ 875501 w 2307781"/>
                  <a:gd name="connsiteY7" fmla="*/ 386298 h 2457219"/>
                  <a:gd name="connsiteX8" fmla="*/ 898344 w 2307781"/>
                  <a:gd name="connsiteY8" fmla="*/ 411441 h 2457219"/>
                  <a:gd name="connsiteX9" fmla="*/ 1053679 w 2307781"/>
                  <a:gd name="connsiteY9" fmla="*/ 612591 h 2457219"/>
                  <a:gd name="connsiteX10" fmla="*/ 1062817 w 2307781"/>
                  <a:gd name="connsiteY10" fmla="*/ 628591 h 2457219"/>
                  <a:gd name="connsiteX11" fmla="*/ 1106219 w 2307781"/>
                  <a:gd name="connsiteY11" fmla="*/ 683450 h 2457219"/>
                  <a:gd name="connsiteX12" fmla="*/ 1115356 w 2307781"/>
                  <a:gd name="connsiteY12" fmla="*/ 699450 h 2457219"/>
                  <a:gd name="connsiteX13" fmla="*/ 1172465 w 2307781"/>
                  <a:gd name="connsiteY13" fmla="*/ 774881 h 2457219"/>
                  <a:gd name="connsiteX14" fmla="*/ 1179318 w 2307781"/>
                  <a:gd name="connsiteY14" fmla="*/ 790882 h 2457219"/>
                  <a:gd name="connsiteX15" fmla="*/ 1195308 w 2307781"/>
                  <a:gd name="connsiteY15" fmla="*/ 827454 h 2457219"/>
                  <a:gd name="connsiteX16" fmla="*/ 1202161 w 2307781"/>
                  <a:gd name="connsiteY16" fmla="*/ 845741 h 2457219"/>
                  <a:gd name="connsiteX17" fmla="*/ 1206730 w 2307781"/>
                  <a:gd name="connsiteY17" fmla="*/ 864027 h 2457219"/>
                  <a:gd name="connsiteX18" fmla="*/ 1215867 w 2307781"/>
                  <a:gd name="connsiteY18" fmla="*/ 880027 h 2457219"/>
                  <a:gd name="connsiteX19" fmla="*/ 1259270 w 2307781"/>
                  <a:gd name="connsiteY19" fmla="*/ 905171 h 2457219"/>
                  <a:gd name="connsiteX20" fmla="*/ 1272976 w 2307781"/>
                  <a:gd name="connsiteY20" fmla="*/ 921172 h 2457219"/>
                  <a:gd name="connsiteX21" fmla="*/ 1279829 w 2307781"/>
                  <a:gd name="connsiteY21" fmla="*/ 944029 h 2457219"/>
                  <a:gd name="connsiteX22" fmla="*/ 1284397 w 2307781"/>
                  <a:gd name="connsiteY22" fmla="*/ 964601 h 2457219"/>
                  <a:gd name="connsiteX23" fmla="*/ 1288966 w 2307781"/>
                  <a:gd name="connsiteY23" fmla="*/ 982888 h 2457219"/>
                  <a:gd name="connsiteX24" fmla="*/ 1293535 w 2307781"/>
                  <a:gd name="connsiteY24" fmla="*/ 998888 h 2457219"/>
                  <a:gd name="connsiteX25" fmla="*/ 1300388 w 2307781"/>
                  <a:gd name="connsiteY25" fmla="*/ 1017174 h 2457219"/>
                  <a:gd name="connsiteX26" fmla="*/ 1307241 w 2307781"/>
                  <a:gd name="connsiteY26" fmla="*/ 1037747 h 2457219"/>
                  <a:gd name="connsiteX27" fmla="*/ 1316378 w 2307781"/>
                  <a:gd name="connsiteY27" fmla="*/ 1046890 h 2457219"/>
                  <a:gd name="connsiteX28" fmla="*/ 1327800 w 2307781"/>
                  <a:gd name="connsiteY28" fmla="*/ 1058319 h 2457219"/>
                  <a:gd name="connsiteX29" fmla="*/ 1339222 w 2307781"/>
                  <a:gd name="connsiteY29" fmla="*/ 1067462 h 2457219"/>
                  <a:gd name="connsiteX30" fmla="*/ 1348359 w 2307781"/>
                  <a:gd name="connsiteY30" fmla="*/ 1076605 h 2457219"/>
                  <a:gd name="connsiteX31" fmla="*/ 1378055 w 2307781"/>
                  <a:gd name="connsiteY31" fmla="*/ 1099463 h 2457219"/>
                  <a:gd name="connsiteX32" fmla="*/ 1444301 w 2307781"/>
                  <a:gd name="connsiteY32" fmla="*/ 1181751 h 2457219"/>
                  <a:gd name="connsiteX33" fmla="*/ 1455723 w 2307781"/>
                  <a:gd name="connsiteY33" fmla="*/ 1216038 h 2457219"/>
                  <a:gd name="connsiteX34" fmla="*/ 1473997 w 2307781"/>
                  <a:gd name="connsiteY34" fmla="*/ 1291469 h 2457219"/>
                  <a:gd name="connsiteX35" fmla="*/ 1487704 w 2307781"/>
                  <a:gd name="connsiteY35" fmla="*/ 1325755 h 2457219"/>
                  <a:gd name="connsiteX36" fmla="*/ 1615626 w 2307781"/>
                  <a:gd name="connsiteY36" fmla="*/ 1451474 h 2457219"/>
                  <a:gd name="connsiteX37" fmla="*/ 1636186 w 2307781"/>
                  <a:gd name="connsiteY37" fmla="*/ 1478903 h 2457219"/>
                  <a:gd name="connsiteX38" fmla="*/ 1656745 w 2307781"/>
                  <a:gd name="connsiteY38" fmla="*/ 1508618 h 2457219"/>
                  <a:gd name="connsiteX39" fmla="*/ 1681872 w 2307781"/>
                  <a:gd name="connsiteY39" fmla="*/ 1540619 h 2457219"/>
                  <a:gd name="connsiteX40" fmla="*/ 1828070 w 2307781"/>
                  <a:gd name="connsiteY40" fmla="*/ 1750912 h 2457219"/>
                  <a:gd name="connsiteX41" fmla="*/ 1825786 w 2307781"/>
                  <a:gd name="connsiteY41" fmla="*/ 1789770 h 2457219"/>
                  <a:gd name="connsiteX42" fmla="*/ 1871472 w 2307781"/>
                  <a:gd name="connsiteY42" fmla="*/ 1860629 h 2457219"/>
                  <a:gd name="connsiteX43" fmla="*/ 1894316 w 2307781"/>
                  <a:gd name="connsiteY43" fmla="*/ 1876630 h 2457219"/>
                  <a:gd name="connsiteX44" fmla="*/ 2141024 w 2307781"/>
                  <a:gd name="connsiteY44" fmla="*/ 2244641 h 2457219"/>
                  <a:gd name="connsiteX45" fmla="*/ 2161583 w 2307781"/>
                  <a:gd name="connsiteY45" fmla="*/ 2274356 h 2457219"/>
                  <a:gd name="connsiteX46" fmla="*/ 2188995 w 2307781"/>
                  <a:gd name="connsiteY46" fmla="*/ 2304072 h 2457219"/>
                  <a:gd name="connsiteX47" fmla="*/ 2307781 w 2307781"/>
                  <a:gd name="connsiteY47" fmla="*/ 2452648 h 2457219"/>
                  <a:gd name="connsiteX48" fmla="*/ 2031376 w 2307781"/>
                  <a:gd name="connsiteY48" fmla="*/ 2457219 h 2457219"/>
                  <a:gd name="connsiteX49" fmla="*/ 2008533 w 2307781"/>
                  <a:gd name="connsiteY49" fmla="*/ 2457219 h 2457219"/>
                  <a:gd name="connsiteX50" fmla="*/ 0 w 2307781"/>
                  <a:gd name="connsiteY50" fmla="*/ 2457219 h 2457219"/>
                  <a:gd name="connsiteX51" fmla="*/ 0 w 2307781"/>
                  <a:gd name="connsiteY51" fmla="*/ 1026458 h 2457219"/>
                  <a:gd name="connsiteX52" fmla="*/ 7452 w 2307781"/>
                  <a:gd name="connsiteY52" fmla="*/ 1049175 h 2457219"/>
                  <a:gd name="connsiteX53" fmla="*/ 12021 w 2307781"/>
                  <a:gd name="connsiteY53" fmla="*/ 998888 h 2457219"/>
                  <a:gd name="connsiteX54" fmla="*/ 21159 w 2307781"/>
                  <a:gd name="connsiteY54" fmla="*/ 971459 h 2457219"/>
                  <a:gd name="connsiteX55" fmla="*/ 44001 w 2307781"/>
                  <a:gd name="connsiteY55" fmla="*/ 914314 h 2457219"/>
                  <a:gd name="connsiteX56" fmla="*/ 50855 w 2307781"/>
                  <a:gd name="connsiteY56" fmla="*/ 902885 h 2457219"/>
                  <a:gd name="connsiteX57" fmla="*/ 80551 w 2307781"/>
                  <a:gd name="connsiteY57" fmla="*/ 827454 h 2457219"/>
                  <a:gd name="connsiteX58" fmla="*/ 89689 w 2307781"/>
                  <a:gd name="connsiteY58" fmla="*/ 809168 h 2457219"/>
                  <a:gd name="connsiteX59" fmla="*/ 199337 w 2307781"/>
                  <a:gd name="connsiteY59" fmla="*/ 676593 h 2457219"/>
                  <a:gd name="connsiteX60" fmla="*/ 208474 w 2307781"/>
                  <a:gd name="connsiteY60" fmla="*/ 660592 h 2457219"/>
                  <a:gd name="connsiteX61" fmla="*/ 217611 w 2307781"/>
                  <a:gd name="connsiteY61" fmla="*/ 646877 h 2457219"/>
                  <a:gd name="connsiteX62" fmla="*/ 229033 w 2307781"/>
                  <a:gd name="connsiteY62" fmla="*/ 630877 h 2457219"/>
                  <a:gd name="connsiteX63" fmla="*/ 516859 w 2307781"/>
                  <a:gd name="connsiteY63" fmla="*/ 141719 h 2457219"/>
                  <a:gd name="connsiteX64" fmla="*/ 525997 w 2307781"/>
                  <a:gd name="connsiteY64" fmla="*/ 123433 h 2457219"/>
                  <a:gd name="connsiteX65" fmla="*/ 569399 w 2307781"/>
                  <a:gd name="connsiteY65" fmla="*/ 68574 h 2457219"/>
                  <a:gd name="connsiteX66" fmla="*/ 580821 w 2307781"/>
                  <a:gd name="connsiteY66" fmla="*/ 54859 h 2457219"/>
                  <a:gd name="connsiteX67" fmla="*/ 628793 w 2307781"/>
                  <a:gd name="connsiteY67" fmla="*/ 0 h 24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307781" h="2457219">
                    <a:moveTo>
                      <a:pt x="628793" y="0"/>
                    </a:moveTo>
                    <a:cubicBezTo>
                      <a:pt x="681332" y="0"/>
                      <a:pt x="681332" y="80003"/>
                      <a:pt x="713313" y="107432"/>
                    </a:cubicBezTo>
                    <a:cubicBezTo>
                      <a:pt x="715597" y="112004"/>
                      <a:pt x="717881" y="118861"/>
                      <a:pt x="720166" y="125718"/>
                    </a:cubicBezTo>
                    <a:cubicBezTo>
                      <a:pt x="727019" y="141719"/>
                      <a:pt x="736156" y="160005"/>
                      <a:pt x="747578" y="176006"/>
                    </a:cubicBezTo>
                    <a:cubicBezTo>
                      <a:pt x="749862" y="180577"/>
                      <a:pt x="752147" y="185149"/>
                      <a:pt x="752147" y="192006"/>
                    </a:cubicBezTo>
                    <a:cubicBezTo>
                      <a:pt x="761284" y="212578"/>
                      <a:pt x="765853" y="230864"/>
                      <a:pt x="772705" y="249151"/>
                    </a:cubicBezTo>
                    <a:cubicBezTo>
                      <a:pt x="777275" y="262865"/>
                      <a:pt x="779559" y="272009"/>
                      <a:pt x="781843" y="281152"/>
                    </a:cubicBezTo>
                    <a:cubicBezTo>
                      <a:pt x="813823" y="317724"/>
                      <a:pt x="845805" y="352011"/>
                      <a:pt x="875501" y="386298"/>
                    </a:cubicBezTo>
                    <a:cubicBezTo>
                      <a:pt x="884638" y="395441"/>
                      <a:pt x="891491" y="402298"/>
                      <a:pt x="898344" y="411441"/>
                    </a:cubicBezTo>
                    <a:cubicBezTo>
                      <a:pt x="957737" y="475443"/>
                      <a:pt x="1007993" y="541731"/>
                      <a:pt x="1053679" y="612591"/>
                    </a:cubicBezTo>
                    <a:cubicBezTo>
                      <a:pt x="1055963" y="617162"/>
                      <a:pt x="1060532" y="624019"/>
                      <a:pt x="1062817" y="628591"/>
                    </a:cubicBezTo>
                    <a:cubicBezTo>
                      <a:pt x="1078807" y="646877"/>
                      <a:pt x="1092513" y="665164"/>
                      <a:pt x="1106219" y="683450"/>
                    </a:cubicBezTo>
                    <a:cubicBezTo>
                      <a:pt x="1108503" y="688021"/>
                      <a:pt x="1113072" y="692593"/>
                      <a:pt x="1115356" y="699450"/>
                    </a:cubicBezTo>
                    <a:cubicBezTo>
                      <a:pt x="1138200" y="722308"/>
                      <a:pt x="1156474" y="747452"/>
                      <a:pt x="1172465" y="774881"/>
                    </a:cubicBezTo>
                    <a:cubicBezTo>
                      <a:pt x="1174749" y="779453"/>
                      <a:pt x="1177033" y="786310"/>
                      <a:pt x="1179318" y="790882"/>
                    </a:cubicBezTo>
                    <a:cubicBezTo>
                      <a:pt x="1188455" y="800025"/>
                      <a:pt x="1188455" y="816025"/>
                      <a:pt x="1195308" y="827454"/>
                    </a:cubicBezTo>
                    <a:cubicBezTo>
                      <a:pt x="1197593" y="832026"/>
                      <a:pt x="1199877" y="838883"/>
                      <a:pt x="1202161" y="845741"/>
                    </a:cubicBezTo>
                    <a:cubicBezTo>
                      <a:pt x="1202161" y="852598"/>
                      <a:pt x="1204446" y="857170"/>
                      <a:pt x="1206730" y="864027"/>
                    </a:cubicBezTo>
                    <a:cubicBezTo>
                      <a:pt x="1209014" y="870884"/>
                      <a:pt x="1211299" y="875456"/>
                      <a:pt x="1215867" y="880027"/>
                    </a:cubicBezTo>
                    <a:cubicBezTo>
                      <a:pt x="1225005" y="893742"/>
                      <a:pt x="1238711" y="902885"/>
                      <a:pt x="1259270" y="905171"/>
                    </a:cubicBezTo>
                    <a:cubicBezTo>
                      <a:pt x="1266123" y="909743"/>
                      <a:pt x="1270691" y="914314"/>
                      <a:pt x="1272976" y="921172"/>
                    </a:cubicBezTo>
                    <a:cubicBezTo>
                      <a:pt x="1277544" y="925743"/>
                      <a:pt x="1279829" y="934886"/>
                      <a:pt x="1279829" y="944029"/>
                    </a:cubicBezTo>
                    <a:cubicBezTo>
                      <a:pt x="1282113" y="950887"/>
                      <a:pt x="1282113" y="957744"/>
                      <a:pt x="1284397" y="964601"/>
                    </a:cubicBezTo>
                    <a:cubicBezTo>
                      <a:pt x="1284397" y="971459"/>
                      <a:pt x="1286682" y="976030"/>
                      <a:pt x="1288966" y="982888"/>
                    </a:cubicBezTo>
                    <a:cubicBezTo>
                      <a:pt x="1291250" y="987459"/>
                      <a:pt x="1293535" y="994317"/>
                      <a:pt x="1293535" y="998888"/>
                    </a:cubicBezTo>
                    <a:cubicBezTo>
                      <a:pt x="1295819" y="1005746"/>
                      <a:pt x="1298103" y="1012603"/>
                      <a:pt x="1300388" y="1017174"/>
                    </a:cubicBezTo>
                    <a:cubicBezTo>
                      <a:pt x="1302672" y="1024032"/>
                      <a:pt x="1304956" y="1030889"/>
                      <a:pt x="1307241" y="1037747"/>
                    </a:cubicBezTo>
                    <a:cubicBezTo>
                      <a:pt x="1309525" y="1040032"/>
                      <a:pt x="1314094" y="1044604"/>
                      <a:pt x="1316378" y="1046890"/>
                    </a:cubicBezTo>
                    <a:cubicBezTo>
                      <a:pt x="1320947" y="1051461"/>
                      <a:pt x="1323231" y="1056033"/>
                      <a:pt x="1327800" y="1058319"/>
                    </a:cubicBezTo>
                    <a:cubicBezTo>
                      <a:pt x="1330084" y="1060604"/>
                      <a:pt x="1334653" y="1065176"/>
                      <a:pt x="1339222" y="1067462"/>
                    </a:cubicBezTo>
                    <a:cubicBezTo>
                      <a:pt x="1341506" y="1069748"/>
                      <a:pt x="1346075" y="1072033"/>
                      <a:pt x="1348359" y="1076605"/>
                    </a:cubicBezTo>
                    <a:cubicBezTo>
                      <a:pt x="1359781" y="1083462"/>
                      <a:pt x="1368918" y="1092605"/>
                      <a:pt x="1378055" y="1099463"/>
                    </a:cubicBezTo>
                    <a:cubicBezTo>
                      <a:pt x="1400899" y="1129178"/>
                      <a:pt x="1428311" y="1145178"/>
                      <a:pt x="1444301" y="1181751"/>
                    </a:cubicBezTo>
                    <a:cubicBezTo>
                      <a:pt x="1448870" y="1193180"/>
                      <a:pt x="1453438" y="1204609"/>
                      <a:pt x="1455723" y="1216038"/>
                    </a:cubicBezTo>
                    <a:cubicBezTo>
                      <a:pt x="1460291" y="1243467"/>
                      <a:pt x="1467144" y="1266325"/>
                      <a:pt x="1473997" y="1291469"/>
                    </a:cubicBezTo>
                    <a:cubicBezTo>
                      <a:pt x="1478566" y="1302898"/>
                      <a:pt x="1480850" y="1314327"/>
                      <a:pt x="1487704" y="1325755"/>
                    </a:cubicBezTo>
                    <a:cubicBezTo>
                      <a:pt x="1537959" y="1366900"/>
                      <a:pt x="1579077" y="1408044"/>
                      <a:pt x="1615626" y="1451474"/>
                    </a:cubicBezTo>
                    <a:cubicBezTo>
                      <a:pt x="1622479" y="1460617"/>
                      <a:pt x="1629332" y="1469760"/>
                      <a:pt x="1636186" y="1478903"/>
                    </a:cubicBezTo>
                    <a:cubicBezTo>
                      <a:pt x="1643039" y="1488046"/>
                      <a:pt x="1649892" y="1497189"/>
                      <a:pt x="1656745" y="1508618"/>
                    </a:cubicBezTo>
                    <a:cubicBezTo>
                      <a:pt x="1663598" y="1520047"/>
                      <a:pt x="1672735" y="1529190"/>
                      <a:pt x="1681872" y="1540619"/>
                    </a:cubicBezTo>
                    <a:cubicBezTo>
                      <a:pt x="1745834" y="1618336"/>
                      <a:pt x="1850913" y="1680052"/>
                      <a:pt x="1828070" y="1750912"/>
                    </a:cubicBezTo>
                    <a:cubicBezTo>
                      <a:pt x="1825786" y="1764626"/>
                      <a:pt x="1823501" y="1776055"/>
                      <a:pt x="1825786" y="1789770"/>
                    </a:cubicBezTo>
                    <a:cubicBezTo>
                      <a:pt x="1832639" y="1821771"/>
                      <a:pt x="1850913" y="1842343"/>
                      <a:pt x="1871472" y="1860629"/>
                    </a:cubicBezTo>
                    <a:cubicBezTo>
                      <a:pt x="1880610" y="1865201"/>
                      <a:pt x="1887463" y="1872058"/>
                      <a:pt x="1894316" y="1876630"/>
                    </a:cubicBezTo>
                    <a:cubicBezTo>
                      <a:pt x="2067925" y="1929203"/>
                      <a:pt x="2077063" y="2105208"/>
                      <a:pt x="2141024" y="2244641"/>
                    </a:cubicBezTo>
                    <a:cubicBezTo>
                      <a:pt x="2147877" y="2256070"/>
                      <a:pt x="2154730" y="2265213"/>
                      <a:pt x="2161583" y="2274356"/>
                    </a:cubicBezTo>
                    <a:cubicBezTo>
                      <a:pt x="2170721" y="2285785"/>
                      <a:pt x="2179858" y="2294929"/>
                      <a:pt x="2188995" y="2304072"/>
                    </a:cubicBezTo>
                    <a:cubicBezTo>
                      <a:pt x="2232398" y="2349787"/>
                      <a:pt x="2273516" y="2400075"/>
                      <a:pt x="2307781" y="2452648"/>
                    </a:cubicBezTo>
                    <a:cubicBezTo>
                      <a:pt x="2218692" y="2452648"/>
                      <a:pt x="2120465" y="2452648"/>
                      <a:pt x="2031376" y="2457219"/>
                    </a:cubicBezTo>
                    <a:cubicBezTo>
                      <a:pt x="2024523" y="2457219"/>
                      <a:pt x="2015386" y="2457219"/>
                      <a:pt x="2008533" y="2457219"/>
                    </a:cubicBezTo>
                    <a:lnTo>
                      <a:pt x="0" y="2457219"/>
                    </a:lnTo>
                    <a:lnTo>
                      <a:pt x="0" y="1026458"/>
                    </a:lnTo>
                    <a:lnTo>
                      <a:pt x="7452" y="1049175"/>
                    </a:lnTo>
                    <a:cubicBezTo>
                      <a:pt x="7452" y="1030889"/>
                      <a:pt x="7452" y="1012603"/>
                      <a:pt x="12021" y="998888"/>
                    </a:cubicBezTo>
                    <a:cubicBezTo>
                      <a:pt x="14305" y="989745"/>
                      <a:pt x="18874" y="980602"/>
                      <a:pt x="21159" y="971459"/>
                    </a:cubicBezTo>
                    <a:cubicBezTo>
                      <a:pt x="28011" y="950887"/>
                      <a:pt x="37149" y="932600"/>
                      <a:pt x="44001" y="914314"/>
                    </a:cubicBezTo>
                    <a:cubicBezTo>
                      <a:pt x="46286" y="909743"/>
                      <a:pt x="48571" y="907457"/>
                      <a:pt x="50855" y="902885"/>
                    </a:cubicBezTo>
                    <a:cubicBezTo>
                      <a:pt x="57707" y="873170"/>
                      <a:pt x="66845" y="848026"/>
                      <a:pt x="80551" y="827454"/>
                    </a:cubicBezTo>
                    <a:cubicBezTo>
                      <a:pt x="82835" y="820597"/>
                      <a:pt x="87404" y="816025"/>
                      <a:pt x="89689" y="809168"/>
                    </a:cubicBezTo>
                    <a:cubicBezTo>
                      <a:pt x="121669" y="763452"/>
                      <a:pt x="167356" y="720022"/>
                      <a:pt x="199337" y="676593"/>
                    </a:cubicBezTo>
                    <a:cubicBezTo>
                      <a:pt x="203905" y="672021"/>
                      <a:pt x="206189" y="665164"/>
                      <a:pt x="208474" y="660592"/>
                    </a:cubicBezTo>
                    <a:cubicBezTo>
                      <a:pt x="210759" y="656020"/>
                      <a:pt x="215327" y="651449"/>
                      <a:pt x="217611" y="646877"/>
                    </a:cubicBezTo>
                    <a:cubicBezTo>
                      <a:pt x="222180" y="642306"/>
                      <a:pt x="226749" y="635448"/>
                      <a:pt x="229033" y="630877"/>
                    </a:cubicBezTo>
                    <a:cubicBezTo>
                      <a:pt x="334113" y="473158"/>
                      <a:pt x="432339" y="313153"/>
                      <a:pt x="516859" y="141719"/>
                    </a:cubicBezTo>
                    <a:cubicBezTo>
                      <a:pt x="519144" y="134862"/>
                      <a:pt x="521429" y="130290"/>
                      <a:pt x="525997" y="123433"/>
                    </a:cubicBezTo>
                    <a:cubicBezTo>
                      <a:pt x="541987" y="107432"/>
                      <a:pt x="555693" y="86860"/>
                      <a:pt x="569399" y="68574"/>
                    </a:cubicBezTo>
                    <a:cubicBezTo>
                      <a:pt x="573968" y="61716"/>
                      <a:pt x="578537" y="57145"/>
                      <a:pt x="580821" y="54859"/>
                    </a:cubicBezTo>
                    <a:cubicBezTo>
                      <a:pt x="601380" y="34287"/>
                      <a:pt x="610517" y="9143"/>
                      <a:pt x="6287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7">
                <a:extLst>
                  <a:ext uri="{FF2B5EF4-FFF2-40B4-BE49-F238E27FC236}">
                    <a16:creationId xmlns:a16="http://schemas.microsoft.com/office/drawing/2014/main" id="{E22902F9-4C34-47CE-82AA-42C42F5A1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419" y="2760812"/>
                <a:ext cx="1124384" cy="945674"/>
              </a:xfrm>
              <a:custGeom>
                <a:avLst/>
                <a:gdLst>
                  <a:gd name="T0" fmla="*/ 417 w 493"/>
                  <a:gd name="T1" fmla="*/ 377 h 416"/>
                  <a:gd name="T2" fmla="*/ 414 w 493"/>
                  <a:gd name="T3" fmla="*/ 385 h 416"/>
                  <a:gd name="T4" fmla="*/ 407 w 493"/>
                  <a:gd name="T5" fmla="*/ 390 h 416"/>
                  <a:gd name="T6" fmla="*/ 335 w 493"/>
                  <a:gd name="T7" fmla="*/ 414 h 416"/>
                  <a:gd name="T8" fmla="*/ 328 w 493"/>
                  <a:gd name="T9" fmla="*/ 415 h 416"/>
                  <a:gd name="T10" fmla="*/ 309 w 493"/>
                  <a:gd name="T11" fmla="*/ 414 h 416"/>
                  <a:gd name="T12" fmla="*/ 302 w 493"/>
                  <a:gd name="T13" fmla="*/ 412 h 416"/>
                  <a:gd name="T14" fmla="*/ 240 w 493"/>
                  <a:gd name="T15" fmla="*/ 385 h 416"/>
                  <a:gd name="T16" fmla="*/ 237 w 493"/>
                  <a:gd name="T17" fmla="*/ 404 h 416"/>
                  <a:gd name="T18" fmla="*/ 232 w 493"/>
                  <a:gd name="T19" fmla="*/ 408 h 416"/>
                  <a:gd name="T20" fmla="*/ 227 w 493"/>
                  <a:gd name="T21" fmla="*/ 409 h 416"/>
                  <a:gd name="T22" fmla="*/ 203 w 493"/>
                  <a:gd name="T23" fmla="*/ 397 h 416"/>
                  <a:gd name="T24" fmla="*/ 197 w 493"/>
                  <a:gd name="T25" fmla="*/ 400 h 416"/>
                  <a:gd name="T26" fmla="*/ 195 w 493"/>
                  <a:gd name="T27" fmla="*/ 394 h 416"/>
                  <a:gd name="T28" fmla="*/ 153 w 493"/>
                  <a:gd name="T29" fmla="*/ 386 h 416"/>
                  <a:gd name="T30" fmla="*/ 145 w 493"/>
                  <a:gd name="T31" fmla="*/ 388 h 416"/>
                  <a:gd name="T32" fmla="*/ 127 w 493"/>
                  <a:gd name="T33" fmla="*/ 389 h 416"/>
                  <a:gd name="T34" fmla="*/ 68 w 493"/>
                  <a:gd name="T35" fmla="*/ 362 h 416"/>
                  <a:gd name="T36" fmla="*/ 61 w 493"/>
                  <a:gd name="T37" fmla="*/ 358 h 416"/>
                  <a:gd name="T38" fmla="*/ 45 w 493"/>
                  <a:gd name="T39" fmla="*/ 350 h 416"/>
                  <a:gd name="T40" fmla="*/ 45 w 493"/>
                  <a:gd name="T41" fmla="*/ 358 h 416"/>
                  <a:gd name="T42" fmla="*/ 44 w 493"/>
                  <a:gd name="T43" fmla="*/ 364 h 416"/>
                  <a:gd name="T44" fmla="*/ 31 w 493"/>
                  <a:gd name="T45" fmla="*/ 369 h 416"/>
                  <a:gd name="T46" fmla="*/ 23 w 493"/>
                  <a:gd name="T47" fmla="*/ 369 h 416"/>
                  <a:gd name="T48" fmla="*/ 3 w 493"/>
                  <a:gd name="T49" fmla="*/ 350 h 416"/>
                  <a:gd name="T50" fmla="*/ 47 w 493"/>
                  <a:gd name="T51" fmla="*/ 304 h 416"/>
                  <a:gd name="T52" fmla="*/ 52 w 493"/>
                  <a:gd name="T53" fmla="*/ 297 h 416"/>
                  <a:gd name="T54" fmla="*/ 57 w 493"/>
                  <a:gd name="T55" fmla="*/ 291 h 416"/>
                  <a:gd name="T56" fmla="*/ 62 w 493"/>
                  <a:gd name="T57" fmla="*/ 284 h 416"/>
                  <a:gd name="T58" fmla="*/ 188 w 493"/>
                  <a:gd name="T59" fmla="*/ 69 h 416"/>
                  <a:gd name="T60" fmla="*/ 192 w 493"/>
                  <a:gd name="T61" fmla="*/ 60 h 416"/>
                  <a:gd name="T62" fmla="*/ 211 w 493"/>
                  <a:gd name="T63" fmla="*/ 39 h 416"/>
                  <a:gd name="T64" fmla="*/ 216 w 493"/>
                  <a:gd name="T65" fmla="*/ 34 h 416"/>
                  <a:gd name="T66" fmla="*/ 276 w 493"/>
                  <a:gd name="T67" fmla="*/ 61 h 416"/>
                  <a:gd name="T68" fmla="*/ 278 w 493"/>
                  <a:gd name="T69" fmla="*/ 69 h 416"/>
                  <a:gd name="T70" fmla="*/ 289 w 493"/>
                  <a:gd name="T71" fmla="*/ 88 h 416"/>
                  <a:gd name="T72" fmla="*/ 290 w 493"/>
                  <a:gd name="T73" fmla="*/ 92 h 416"/>
                  <a:gd name="T74" fmla="*/ 295 w 493"/>
                  <a:gd name="T75" fmla="*/ 106 h 416"/>
                  <a:gd name="T76" fmla="*/ 299 w 493"/>
                  <a:gd name="T77" fmla="*/ 122 h 416"/>
                  <a:gd name="T78" fmla="*/ 350 w 493"/>
                  <a:gd name="T79" fmla="*/ 182 h 416"/>
                  <a:gd name="T80" fmla="*/ 361 w 493"/>
                  <a:gd name="T81" fmla="*/ 195 h 416"/>
                  <a:gd name="T82" fmla="*/ 420 w 493"/>
                  <a:gd name="T83" fmla="*/ 273 h 416"/>
                  <a:gd name="T84" fmla="*/ 425 w 493"/>
                  <a:gd name="T85" fmla="*/ 280 h 416"/>
                  <a:gd name="T86" fmla="*/ 440 w 493"/>
                  <a:gd name="T87" fmla="*/ 309 h 416"/>
                  <a:gd name="T88" fmla="*/ 444 w 493"/>
                  <a:gd name="T89" fmla="*/ 315 h 416"/>
                  <a:gd name="T90" fmla="*/ 470 w 493"/>
                  <a:gd name="T91" fmla="*/ 345 h 416"/>
                  <a:gd name="T92" fmla="*/ 474 w 493"/>
                  <a:gd name="T93" fmla="*/ 351 h 416"/>
                  <a:gd name="T94" fmla="*/ 487 w 493"/>
                  <a:gd name="T95" fmla="*/ 376 h 416"/>
                  <a:gd name="T96" fmla="*/ 488 w 493"/>
                  <a:gd name="T97" fmla="*/ 383 h 416"/>
                  <a:gd name="T98" fmla="*/ 488 w 493"/>
                  <a:gd name="T99" fmla="*/ 392 h 416"/>
                  <a:gd name="T100" fmla="*/ 493 w 493"/>
                  <a:gd name="T101" fmla="*/ 397 h 416"/>
                  <a:gd name="T102" fmla="*/ 485 w 493"/>
                  <a:gd name="T103" fmla="*/ 395 h 416"/>
                  <a:gd name="T104" fmla="*/ 475 w 493"/>
                  <a:gd name="T105" fmla="*/ 391 h 416"/>
                  <a:gd name="T106" fmla="*/ 470 w 493"/>
                  <a:gd name="T107" fmla="*/ 388 h 416"/>
                  <a:gd name="T108" fmla="*/ 409 w 493"/>
                  <a:gd name="T109" fmla="*/ 356 h 416"/>
                  <a:gd name="T110" fmla="*/ 402 w 493"/>
                  <a:gd name="T111" fmla="*/ 360 h 416"/>
                  <a:gd name="T112" fmla="*/ 398 w 493"/>
                  <a:gd name="T113" fmla="*/ 360 h 416"/>
                  <a:gd name="T114" fmla="*/ 401 w 493"/>
                  <a:gd name="T115" fmla="*/ 366 h 416"/>
                  <a:gd name="T116" fmla="*/ 410 w 493"/>
                  <a:gd name="T117" fmla="*/ 370 h 416"/>
                  <a:gd name="T118" fmla="*/ 418 w 493"/>
                  <a:gd name="T119" fmla="*/ 376 h 416"/>
                  <a:gd name="T120" fmla="*/ 417 w 493"/>
                  <a:gd name="T121" fmla="*/ 377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3" h="416">
                    <a:moveTo>
                      <a:pt x="417" y="377"/>
                    </a:moveTo>
                    <a:cubicBezTo>
                      <a:pt x="416" y="380"/>
                      <a:pt x="415" y="383"/>
                      <a:pt x="414" y="385"/>
                    </a:cubicBezTo>
                    <a:cubicBezTo>
                      <a:pt x="412" y="387"/>
                      <a:pt x="409" y="388"/>
                      <a:pt x="407" y="390"/>
                    </a:cubicBezTo>
                    <a:cubicBezTo>
                      <a:pt x="376" y="381"/>
                      <a:pt x="357" y="385"/>
                      <a:pt x="335" y="414"/>
                    </a:cubicBezTo>
                    <a:cubicBezTo>
                      <a:pt x="332" y="415"/>
                      <a:pt x="330" y="415"/>
                      <a:pt x="328" y="415"/>
                    </a:cubicBezTo>
                    <a:cubicBezTo>
                      <a:pt x="322" y="416"/>
                      <a:pt x="316" y="416"/>
                      <a:pt x="309" y="414"/>
                    </a:cubicBezTo>
                    <a:cubicBezTo>
                      <a:pt x="307" y="414"/>
                      <a:pt x="305" y="413"/>
                      <a:pt x="302" y="412"/>
                    </a:cubicBezTo>
                    <a:cubicBezTo>
                      <a:pt x="283" y="393"/>
                      <a:pt x="267" y="377"/>
                      <a:pt x="240" y="385"/>
                    </a:cubicBezTo>
                    <a:cubicBezTo>
                      <a:pt x="236" y="385"/>
                      <a:pt x="244" y="397"/>
                      <a:pt x="237" y="404"/>
                    </a:cubicBezTo>
                    <a:cubicBezTo>
                      <a:pt x="236" y="406"/>
                      <a:pt x="234" y="407"/>
                      <a:pt x="232" y="408"/>
                    </a:cubicBezTo>
                    <a:cubicBezTo>
                      <a:pt x="230" y="409"/>
                      <a:pt x="228" y="409"/>
                      <a:pt x="227" y="409"/>
                    </a:cubicBezTo>
                    <a:cubicBezTo>
                      <a:pt x="219" y="407"/>
                      <a:pt x="214" y="397"/>
                      <a:pt x="203" y="397"/>
                    </a:cubicBezTo>
                    <a:cubicBezTo>
                      <a:pt x="201" y="398"/>
                      <a:pt x="199" y="399"/>
                      <a:pt x="197" y="400"/>
                    </a:cubicBezTo>
                    <a:cubicBezTo>
                      <a:pt x="197" y="398"/>
                      <a:pt x="196" y="396"/>
                      <a:pt x="195" y="394"/>
                    </a:cubicBezTo>
                    <a:cubicBezTo>
                      <a:pt x="185" y="372"/>
                      <a:pt x="169" y="380"/>
                      <a:pt x="153" y="386"/>
                    </a:cubicBezTo>
                    <a:cubicBezTo>
                      <a:pt x="150" y="387"/>
                      <a:pt x="148" y="387"/>
                      <a:pt x="145" y="388"/>
                    </a:cubicBezTo>
                    <a:cubicBezTo>
                      <a:pt x="139" y="389"/>
                      <a:pt x="131" y="393"/>
                      <a:pt x="127" y="389"/>
                    </a:cubicBezTo>
                    <a:cubicBezTo>
                      <a:pt x="108" y="369"/>
                      <a:pt x="96" y="365"/>
                      <a:pt x="68" y="362"/>
                    </a:cubicBezTo>
                    <a:cubicBezTo>
                      <a:pt x="66" y="361"/>
                      <a:pt x="63" y="359"/>
                      <a:pt x="61" y="358"/>
                    </a:cubicBezTo>
                    <a:cubicBezTo>
                      <a:pt x="56" y="356"/>
                      <a:pt x="51" y="352"/>
                      <a:pt x="45" y="350"/>
                    </a:cubicBezTo>
                    <a:cubicBezTo>
                      <a:pt x="45" y="354"/>
                      <a:pt x="45" y="354"/>
                      <a:pt x="45" y="358"/>
                    </a:cubicBezTo>
                    <a:cubicBezTo>
                      <a:pt x="45" y="360"/>
                      <a:pt x="44" y="362"/>
                      <a:pt x="44" y="364"/>
                    </a:cubicBezTo>
                    <a:cubicBezTo>
                      <a:pt x="42" y="367"/>
                      <a:pt x="38" y="369"/>
                      <a:pt x="31" y="369"/>
                    </a:cubicBezTo>
                    <a:cubicBezTo>
                      <a:pt x="28" y="369"/>
                      <a:pt x="25" y="369"/>
                      <a:pt x="23" y="369"/>
                    </a:cubicBezTo>
                    <a:cubicBezTo>
                      <a:pt x="11" y="367"/>
                      <a:pt x="0" y="363"/>
                      <a:pt x="3" y="350"/>
                    </a:cubicBezTo>
                    <a:cubicBezTo>
                      <a:pt x="10" y="327"/>
                      <a:pt x="34" y="319"/>
                      <a:pt x="47" y="304"/>
                    </a:cubicBezTo>
                    <a:cubicBezTo>
                      <a:pt x="49" y="302"/>
                      <a:pt x="50" y="299"/>
                      <a:pt x="52" y="297"/>
                    </a:cubicBezTo>
                    <a:cubicBezTo>
                      <a:pt x="53" y="295"/>
                      <a:pt x="55" y="293"/>
                      <a:pt x="57" y="291"/>
                    </a:cubicBezTo>
                    <a:cubicBezTo>
                      <a:pt x="58" y="289"/>
                      <a:pt x="60" y="286"/>
                      <a:pt x="62" y="284"/>
                    </a:cubicBezTo>
                    <a:cubicBezTo>
                      <a:pt x="108" y="215"/>
                      <a:pt x="153" y="145"/>
                      <a:pt x="188" y="69"/>
                    </a:cubicBezTo>
                    <a:cubicBezTo>
                      <a:pt x="189" y="66"/>
                      <a:pt x="190" y="63"/>
                      <a:pt x="192" y="60"/>
                    </a:cubicBezTo>
                    <a:cubicBezTo>
                      <a:pt x="196" y="55"/>
                      <a:pt x="203" y="46"/>
                      <a:pt x="211" y="39"/>
                    </a:cubicBezTo>
                    <a:cubicBezTo>
                      <a:pt x="213" y="37"/>
                      <a:pt x="215" y="36"/>
                      <a:pt x="216" y="34"/>
                    </a:cubicBezTo>
                    <a:cubicBezTo>
                      <a:pt x="236" y="0"/>
                      <a:pt x="275" y="31"/>
                      <a:pt x="276" y="61"/>
                    </a:cubicBezTo>
                    <a:cubicBezTo>
                      <a:pt x="277" y="64"/>
                      <a:pt x="277" y="66"/>
                      <a:pt x="278" y="69"/>
                    </a:cubicBezTo>
                    <a:cubicBezTo>
                      <a:pt x="281" y="76"/>
                      <a:pt x="284" y="83"/>
                      <a:pt x="289" y="88"/>
                    </a:cubicBezTo>
                    <a:cubicBezTo>
                      <a:pt x="289" y="89"/>
                      <a:pt x="290" y="91"/>
                      <a:pt x="290" y="92"/>
                    </a:cubicBezTo>
                    <a:cubicBezTo>
                      <a:pt x="292" y="97"/>
                      <a:pt x="293" y="102"/>
                      <a:pt x="295" y="106"/>
                    </a:cubicBezTo>
                    <a:cubicBezTo>
                      <a:pt x="296" y="112"/>
                      <a:pt x="298" y="117"/>
                      <a:pt x="299" y="122"/>
                    </a:cubicBezTo>
                    <a:cubicBezTo>
                      <a:pt x="314" y="145"/>
                      <a:pt x="334" y="163"/>
                      <a:pt x="350" y="182"/>
                    </a:cubicBezTo>
                    <a:cubicBezTo>
                      <a:pt x="354" y="186"/>
                      <a:pt x="357" y="191"/>
                      <a:pt x="361" y="195"/>
                    </a:cubicBezTo>
                    <a:cubicBezTo>
                      <a:pt x="383" y="220"/>
                      <a:pt x="403" y="246"/>
                      <a:pt x="420" y="273"/>
                    </a:cubicBezTo>
                    <a:cubicBezTo>
                      <a:pt x="422" y="275"/>
                      <a:pt x="423" y="277"/>
                      <a:pt x="425" y="280"/>
                    </a:cubicBezTo>
                    <a:cubicBezTo>
                      <a:pt x="429" y="290"/>
                      <a:pt x="434" y="300"/>
                      <a:pt x="440" y="309"/>
                    </a:cubicBezTo>
                    <a:cubicBezTo>
                      <a:pt x="442" y="311"/>
                      <a:pt x="443" y="313"/>
                      <a:pt x="444" y="315"/>
                    </a:cubicBezTo>
                    <a:cubicBezTo>
                      <a:pt x="453" y="326"/>
                      <a:pt x="462" y="336"/>
                      <a:pt x="470" y="345"/>
                    </a:cubicBezTo>
                    <a:cubicBezTo>
                      <a:pt x="472" y="347"/>
                      <a:pt x="473" y="349"/>
                      <a:pt x="474" y="351"/>
                    </a:cubicBezTo>
                    <a:cubicBezTo>
                      <a:pt x="477" y="358"/>
                      <a:pt x="489" y="365"/>
                      <a:pt x="487" y="376"/>
                    </a:cubicBezTo>
                    <a:cubicBezTo>
                      <a:pt x="487" y="378"/>
                      <a:pt x="488" y="381"/>
                      <a:pt x="488" y="383"/>
                    </a:cubicBezTo>
                    <a:cubicBezTo>
                      <a:pt x="488" y="386"/>
                      <a:pt x="488" y="389"/>
                      <a:pt x="488" y="392"/>
                    </a:cubicBezTo>
                    <a:cubicBezTo>
                      <a:pt x="489" y="393"/>
                      <a:pt x="491" y="395"/>
                      <a:pt x="493" y="397"/>
                    </a:cubicBezTo>
                    <a:cubicBezTo>
                      <a:pt x="490" y="396"/>
                      <a:pt x="488" y="395"/>
                      <a:pt x="485" y="395"/>
                    </a:cubicBezTo>
                    <a:cubicBezTo>
                      <a:pt x="481" y="394"/>
                      <a:pt x="478" y="393"/>
                      <a:pt x="475" y="391"/>
                    </a:cubicBezTo>
                    <a:cubicBezTo>
                      <a:pt x="473" y="390"/>
                      <a:pt x="472" y="389"/>
                      <a:pt x="470" y="388"/>
                    </a:cubicBezTo>
                    <a:cubicBezTo>
                      <a:pt x="457" y="369"/>
                      <a:pt x="430" y="348"/>
                      <a:pt x="409" y="356"/>
                    </a:cubicBezTo>
                    <a:cubicBezTo>
                      <a:pt x="406" y="357"/>
                      <a:pt x="404" y="358"/>
                      <a:pt x="402" y="360"/>
                    </a:cubicBezTo>
                    <a:cubicBezTo>
                      <a:pt x="402" y="361"/>
                      <a:pt x="400" y="360"/>
                      <a:pt x="398" y="360"/>
                    </a:cubicBezTo>
                    <a:cubicBezTo>
                      <a:pt x="397" y="361"/>
                      <a:pt x="396" y="362"/>
                      <a:pt x="401" y="366"/>
                    </a:cubicBezTo>
                    <a:cubicBezTo>
                      <a:pt x="404" y="367"/>
                      <a:pt x="407" y="368"/>
                      <a:pt x="410" y="370"/>
                    </a:cubicBezTo>
                    <a:cubicBezTo>
                      <a:pt x="413" y="372"/>
                      <a:pt x="415" y="374"/>
                      <a:pt x="418" y="376"/>
                    </a:cubicBezTo>
                    <a:cubicBezTo>
                      <a:pt x="417" y="376"/>
                      <a:pt x="417" y="376"/>
                      <a:pt x="417" y="377"/>
                    </a:cubicBezTo>
                    <a:close/>
                  </a:path>
                </a:pathLst>
              </a:custGeom>
              <a:solidFill>
                <a:srgbClr val="EDED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7944277" cy="724247"/>
          </a:xfrm>
        </p:spPr>
        <p:txBody>
          <a:bodyPr>
            <a:normAutofit fontScale="92500"/>
          </a:bodyPr>
          <a:lstStyle/>
          <a:p>
            <a:r>
              <a:rPr lang="en-US" sz="3600" dirty="0" err="1"/>
              <a:t>Perbandingan</a:t>
            </a:r>
            <a:r>
              <a:rPr lang="en-US" sz="3600" dirty="0"/>
              <a:t> Traffic Amazon dan eBay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0C96C-D819-4929-855D-4C0BA1F613F5}"/>
              </a:ext>
            </a:extLst>
          </p:cNvPr>
          <p:cNvGrpSpPr/>
          <p:nvPr/>
        </p:nvGrpSpPr>
        <p:grpSpPr>
          <a:xfrm>
            <a:off x="1742" y="5389258"/>
            <a:ext cx="12190258" cy="1468742"/>
            <a:chOff x="1742" y="5389258"/>
            <a:chExt cx="12190258" cy="14687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960993A-A3BA-4F39-BF4B-2110C3B8B5F6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0DD5E5A-F5B1-45E3-A3B5-F64CD1CEA190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2F5C3DD-D988-43BF-9329-51D35BF6C171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AD122D-717E-4B7F-869F-ECE6CB6A5DA8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6BDB-0497-4B84-A8EB-3E1454694114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B9B4BA0-4D49-4173-B70B-931E0676E695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71A639D-BF10-469F-8BE7-66E06901B098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DB8E434-65AC-415E-93AA-F1FBDD0F887E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62513B3-2703-49E3-BB6D-4CA373E20E5B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048211F-D59A-4947-98AE-D07BB87A6931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2ED0C1-4A9E-4308-A3DD-6028979E21E8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94266BD-94CA-4E2A-AEEB-F5493233AC5C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0A2B6DA-F85B-466F-ABEA-FB35AB79494F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F6FA1B0-1D85-4BF9-B1AE-7CF1C24BD905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57FEB77-F247-482A-8856-CAE8E4444012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F0EFEB4-30EA-4535-AD24-D25B017BC548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CA99C30-57C5-4B89-A434-3EFA07DF3814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E2AB238-5025-4AC4-8D1C-5425276183BD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1875F6F-1976-4608-9660-82995E0CF35F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8C892CB-41C9-4AE6-9A64-E9108DE8EBA5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7632A26-6214-467B-AEF1-E861937A5BD3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8C3D3EB-7D69-40A1-8B99-BE5D7EFA28D1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07C222-D6BD-48BE-8B3B-D62BD4EA8A69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0D89D4B-5FD6-45F0-8CCA-3910A0235AB0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현 96">
              <a:extLst>
                <a:ext uri="{FF2B5EF4-FFF2-40B4-BE49-F238E27FC236}">
                  <a16:creationId xmlns:a16="http://schemas.microsoft.com/office/drawing/2014/main" id="{2DC2DDC3-3DCA-4B7C-8858-9FA9AE3094FD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현 97">
              <a:extLst>
                <a:ext uri="{FF2B5EF4-FFF2-40B4-BE49-F238E27FC236}">
                  <a16:creationId xmlns:a16="http://schemas.microsoft.com/office/drawing/2014/main" id="{8AE3C832-9B8B-4A42-BA9B-3A2C43060C6F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현 96">
              <a:extLst>
                <a:ext uri="{FF2B5EF4-FFF2-40B4-BE49-F238E27FC236}">
                  <a16:creationId xmlns:a16="http://schemas.microsoft.com/office/drawing/2014/main" id="{2A9CA2F8-2B75-4F28-B3FE-8004A02F532E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0FFBE3-B0E9-47B5-85AF-99EA25F6381E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C532890-207E-4E00-A107-786461B7E821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DEB736-37F8-4CAF-9607-9F143D0134AC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742A5D-0BC6-4811-B7F2-2C8AA6EB7503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3A2C426-5843-440F-A444-8A2C838BEE49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2EC4035-4447-4AFD-8FA1-4091E9B1452A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94596DE-9C5A-471C-A74E-60FB1891A91C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678CBD9-5E52-48F4-9DFC-A54DF1BAA37B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C2CB7AF-BFE1-43C6-906F-E804C828B543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0E088B-6A98-4EF8-9310-B7F2D97AFBE2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4E3006B-EC70-4059-BAB4-F659916B48BD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DD4E56C-628A-4527-8E91-A488AB3D8EFB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B343716-66E6-4D77-B365-BE7940117690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4858869-AF76-4CC2-B868-503C25BDB32D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42F65CA-0AED-4C22-9A84-8730D86B4672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1663FA-6FDF-407B-8A8C-1F92C78EEE1B}"/>
              </a:ext>
            </a:extLst>
          </p:cNvPr>
          <p:cNvGrpSpPr/>
          <p:nvPr/>
        </p:nvGrpSpPr>
        <p:grpSpPr>
          <a:xfrm>
            <a:off x="-3372" y="5771636"/>
            <a:ext cx="12195372" cy="1095420"/>
            <a:chOff x="-3372" y="5771636"/>
            <a:chExt cx="12195372" cy="10954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9E5CA08-1264-42DB-ADD7-3860A259EACA}"/>
                </a:ext>
              </a:extLst>
            </p:cNvPr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solidFill>
              <a:schemeClr val="bg1"/>
            </a:solidFill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AF4DC26-6030-4633-BC08-EA834897BB9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1D7B596-C87B-4749-8B10-754107CB47DF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FBD4C54-A061-41E5-B4B2-E153D63C246C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AB0D49B-38D7-49AD-B670-E963CB898BD1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E8FD0844-E2E1-440F-81CB-5413983DDE83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7456F7C-39F1-405B-9EB9-BCCFA8A16AC1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F10A4A3-FB4B-4C92-BA6D-088512DEE29A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019979D-6B48-4FE0-BAC5-30215C2E19B3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6A93615-17CC-42D7-8695-6891BB9BB6B5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597A8DC-7105-457F-8F5A-53BAE83A70C8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4137F63-806D-4D5A-95B0-78A7747853F1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37DAA43-D9C5-44EB-BB99-DBA278B7C223}"/>
                  </a:ext>
                </a:extLst>
              </p:cNvPr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91A43245-6B9C-4C70-A6C8-8C6758FDF185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9A6EF96-96E2-44D8-8AFF-B5119E22BEB4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solidFill>
              <a:schemeClr val="bg1"/>
            </a:solidFill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78A4B2F-AEE2-43F4-A23D-4A5F37AE26C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7707014-2004-40A0-AA8A-32AA4AA03C3C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0E99F73-BD35-4199-9274-79196AE5EF0B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A1108EF-C6B5-473F-853B-E45F2D54857D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695C5EE-96FF-4D24-BC3D-F6AA94D4697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704EBBB-E74C-4909-841E-B459138432D5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F4A20FE-6A94-463D-8950-9E460F88EFBD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402DB97-E92C-4159-AB96-16B6A09863E7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03FD416-A5E1-4FB1-9E26-7C6AFFBBF14D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057D14B-B5A6-47A6-9D14-191CBD4F4326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1CC8A54-4643-4474-9E48-16B412F0F19D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9ED768F-8776-40B1-8513-B521AAA4A590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31DDF393-9352-4EE7-971F-358185149806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B1D093-C05C-4AF3-B411-6620DFA0ACCC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solidFill>
              <a:schemeClr val="bg1"/>
            </a:solidFill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BC6041A-2DD3-48D1-A5ED-21C25C73329C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C1C0F99-2E33-47C1-A091-9FEB13D077D2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E5B1D78-6B01-4076-8708-C345A7409F2D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9F17BDD-DA58-407D-ABE2-B81BABBBFEFF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520A622-D6CB-4202-97EC-3639AEF494C2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9597B28-2C9E-40CF-912D-F7EF3EEAD512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DB00C5B-07DB-4950-9362-02B00F85883F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0AFB6A5-3984-43F7-9120-657BD10F1A69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AF960CC-C26A-4893-BA99-16C091B590DA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D454DCF-3223-4C22-8775-6E497999B9C5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2FF9F05-4A2B-470B-8F26-AC02416E87A2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24E586E-D11E-49D3-8084-324D0418C403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538D622-144D-4F3A-8451-08859C84989F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solidFill>
              <a:schemeClr val="bg1"/>
            </a:solidFill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07F6A0B-704B-47DA-A108-374E7BDC128F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F323005-F50A-489C-849C-2EA61CA5095D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3AE7AB0-25F8-419E-B3D7-7B073632F3E5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1340289-97D6-402D-A36B-3024DC996279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E46463A-A8C5-4328-AE98-685E833397E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9979B4F-4CD9-4EF8-8DB2-8908C124C0A5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C0573CF-2D95-444D-B6E6-3794D90C263D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A589332-7AD1-4CE3-BB71-C263817D8A31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9D19427-3A91-4D17-9B6E-682B76450D87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1FC65C6-4C45-46F4-9AD7-B09477EE869E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753F9BE-9B4C-4B51-8FC5-0976A107DE52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7BF0342-C7D5-45C1-B99D-E8E780E03E5A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5EEDF40D-F12D-4C1A-B4D8-F5B7D4038516}"/>
              </a:ext>
            </a:extLst>
          </p:cNvPr>
          <p:cNvSpPr/>
          <p:nvPr/>
        </p:nvSpPr>
        <p:spPr>
          <a:xfrm>
            <a:off x="904461" y="1123122"/>
            <a:ext cx="9859617" cy="5019261"/>
          </a:xfrm>
          <a:custGeom>
            <a:avLst/>
            <a:gdLst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259417 w 9859617"/>
              <a:gd name="connsiteY6" fmla="*/ 204746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130208 w 9859617"/>
              <a:gd name="connsiteY6" fmla="*/ 203752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717234 w 9859617"/>
              <a:gd name="connsiteY2" fmla="*/ 4055165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59617" h="5019261">
                <a:moveTo>
                  <a:pt x="0" y="5019261"/>
                </a:moveTo>
                <a:lnTo>
                  <a:pt x="1739348" y="4055165"/>
                </a:lnTo>
                <a:lnTo>
                  <a:pt x="3717234" y="4055165"/>
                </a:lnTo>
                <a:lnTo>
                  <a:pt x="5148470" y="2743199"/>
                </a:lnTo>
                <a:lnTo>
                  <a:pt x="5844209" y="2991678"/>
                </a:lnTo>
                <a:lnTo>
                  <a:pt x="7046843" y="1729408"/>
                </a:lnTo>
                <a:lnTo>
                  <a:pt x="7841973" y="2017643"/>
                </a:lnTo>
                <a:lnTo>
                  <a:pt x="9859617" y="0"/>
                </a:lnTo>
              </a:path>
            </a:pathLst>
          </a:custGeom>
          <a:noFill/>
          <a:ln w="38100">
            <a:solidFill>
              <a:schemeClr val="accent6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5C7673C-770D-46AA-BCCF-2785716B51B2}"/>
              </a:ext>
            </a:extLst>
          </p:cNvPr>
          <p:cNvGrpSpPr/>
          <p:nvPr/>
        </p:nvGrpSpPr>
        <p:grpSpPr>
          <a:xfrm rot="1067839">
            <a:off x="9471198" y="319935"/>
            <a:ext cx="1160378" cy="1157352"/>
            <a:chOff x="5137988" y="1148280"/>
            <a:chExt cx="1160378" cy="1157352"/>
          </a:xfrm>
        </p:grpSpPr>
        <p:sp>
          <p:nvSpPr>
            <p:cNvPr id="119" name="Isosceles Triangle 49">
              <a:extLst>
                <a:ext uri="{FF2B5EF4-FFF2-40B4-BE49-F238E27FC236}">
                  <a16:creationId xmlns:a16="http://schemas.microsoft.com/office/drawing/2014/main" id="{C93FAE22-96BE-4B44-8730-7DA0573C084C}"/>
                </a:ext>
              </a:extLst>
            </p:cNvPr>
            <p:cNvSpPr/>
            <p:nvPr/>
          </p:nvSpPr>
          <p:spPr>
            <a:xfrm rot="3965908" flipH="1">
              <a:off x="5478651" y="1283059"/>
              <a:ext cx="479323" cy="1160106"/>
            </a:xfrm>
            <a:custGeom>
              <a:avLst/>
              <a:gdLst>
                <a:gd name="connsiteX0" fmla="*/ 0 w 786242"/>
                <a:gd name="connsiteY0" fmla="*/ 2640853 h 2640853"/>
                <a:gd name="connsiteX1" fmla="*/ 655356 w 786242"/>
                <a:gd name="connsiteY1" fmla="*/ 0 h 2640853"/>
                <a:gd name="connsiteX2" fmla="*/ 786242 w 786242"/>
                <a:gd name="connsiteY2" fmla="*/ 2640853 h 2640853"/>
                <a:gd name="connsiteX3" fmla="*/ 0 w 786242"/>
                <a:gd name="connsiteY3" fmla="*/ 2640853 h 2640853"/>
                <a:gd name="connsiteX0" fmla="*/ 0 w 1038544"/>
                <a:gd name="connsiteY0" fmla="*/ 2513590 h 2513590"/>
                <a:gd name="connsiteX1" fmla="*/ 1038544 w 1038544"/>
                <a:gd name="connsiteY1" fmla="*/ 0 h 2513590"/>
                <a:gd name="connsiteX2" fmla="*/ 786242 w 1038544"/>
                <a:gd name="connsiteY2" fmla="*/ 2513590 h 2513590"/>
                <a:gd name="connsiteX3" fmla="*/ 0 w 1038544"/>
                <a:gd name="connsiteY3" fmla="*/ 2513590 h 251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544" h="2513590">
                  <a:moveTo>
                    <a:pt x="0" y="2513590"/>
                  </a:moveTo>
                  <a:lnTo>
                    <a:pt x="1038544" y="0"/>
                  </a:lnTo>
                  <a:lnTo>
                    <a:pt x="786242" y="2513590"/>
                  </a:lnTo>
                  <a:lnTo>
                    <a:pt x="0" y="251359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47">
              <a:extLst>
                <a:ext uri="{FF2B5EF4-FFF2-40B4-BE49-F238E27FC236}">
                  <a16:creationId xmlns:a16="http://schemas.microsoft.com/office/drawing/2014/main" id="{7B7E28A7-255A-43A4-823D-ECEA03B67662}"/>
                </a:ext>
              </a:extLst>
            </p:cNvPr>
            <p:cNvSpPr/>
            <p:nvPr/>
          </p:nvSpPr>
          <p:spPr>
            <a:xfrm rot="1861541">
              <a:off x="5137988" y="1148280"/>
              <a:ext cx="790741" cy="999463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655693"/>
                <a:gd name="connsiteY0" fmla="*/ 2153103 h 2153103"/>
                <a:gd name="connsiteX1" fmla="*/ 1655693 w 1655693"/>
                <a:gd name="connsiteY1" fmla="*/ 0 h 2153103"/>
                <a:gd name="connsiteX2" fmla="*/ 487152 w 1655693"/>
                <a:gd name="connsiteY2" fmla="*/ 2153103 h 2153103"/>
                <a:gd name="connsiteX3" fmla="*/ 0 w 1655693"/>
                <a:gd name="connsiteY3" fmla="*/ 2153103 h 2153103"/>
                <a:gd name="connsiteX0" fmla="*/ 0 w 1658686"/>
                <a:gd name="connsiteY0" fmla="*/ 2165526 h 2165526"/>
                <a:gd name="connsiteX1" fmla="*/ 1658686 w 1658686"/>
                <a:gd name="connsiteY1" fmla="*/ 0 h 2165526"/>
                <a:gd name="connsiteX2" fmla="*/ 487152 w 1658686"/>
                <a:gd name="connsiteY2" fmla="*/ 2165526 h 2165526"/>
                <a:gd name="connsiteX3" fmla="*/ 0 w 1658686"/>
                <a:gd name="connsiteY3" fmla="*/ 2165526 h 21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686" h="2165526">
                  <a:moveTo>
                    <a:pt x="0" y="2165526"/>
                  </a:moveTo>
                  <a:lnTo>
                    <a:pt x="1658686" y="0"/>
                  </a:lnTo>
                  <a:lnTo>
                    <a:pt x="487152" y="2165526"/>
                  </a:lnTo>
                  <a:lnTo>
                    <a:pt x="0" y="2165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47">
              <a:extLst>
                <a:ext uri="{FF2B5EF4-FFF2-40B4-BE49-F238E27FC236}">
                  <a16:creationId xmlns:a16="http://schemas.microsoft.com/office/drawing/2014/main" id="{472E53FC-B1C0-447D-B33D-4223F1D4B7B1}"/>
                </a:ext>
              </a:extLst>
            </p:cNvPr>
            <p:cNvSpPr/>
            <p:nvPr/>
          </p:nvSpPr>
          <p:spPr>
            <a:xfrm rot="16200000" flipV="1">
              <a:off x="5272724" y="1450290"/>
              <a:ext cx="872754" cy="837930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848251"/>
                <a:gd name="connsiteY0" fmla="*/ 1806481 h 1806481"/>
                <a:gd name="connsiteX1" fmla="*/ 1848251 w 1848251"/>
                <a:gd name="connsiteY1" fmla="*/ 0 h 1806481"/>
                <a:gd name="connsiteX2" fmla="*/ 487152 w 1848251"/>
                <a:gd name="connsiteY2" fmla="*/ 1806481 h 1806481"/>
                <a:gd name="connsiteX3" fmla="*/ 0 w 1848251"/>
                <a:gd name="connsiteY3" fmla="*/ 1806481 h 1806481"/>
                <a:gd name="connsiteX0" fmla="*/ 0 w 1830721"/>
                <a:gd name="connsiteY0" fmla="*/ 1815534 h 1815534"/>
                <a:gd name="connsiteX1" fmla="*/ 1830721 w 1830721"/>
                <a:gd name="connsiteY1" fmla="*/ 0 h 1815534"/>
                <a:gd name="connsiteX2" fmla="*/ 487152 w 1830721"/>
                <a:gd name="connsiteY2" fmla="*/ 1815534 h 1815534"/>
                <a:gd name="connsiteX3" fmla="*/ 0 w 1830721"/>
                <a:gd name="connsiteY3" fmla="*/ 1815534 h 18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721" h="1815534">
                  <a:moveTo>
                    <a:pt x="0" y="1815534"/>
                  </a:moveTo>
                  <a:lnTo>
                    <a:pt x="1830721" y="0"/>
                  </a:lnTo>
                  <a:lnTo>
                    <a:pt x="487152" y="1815534"/>
                  </a:lnTo>
                  <a:lnTo>
                    <a:pt x="0" y="1815534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0587656F-21D1-4201-935F-926004724BE7}"/>
                </a:ext>
              </a:extLst>
            </p:cNvPr>
            <p:cNvSpPr/>
            <p:nvPr/>
          </p:nvSpPr>
          <p:spPr>
            <a:xfrm rot="1786633">
              <a:off x="5502366" y="1257945"/>
              <a:ext cx="500435" cy="1012454"/>
            </a:xfrm>
            <a:prstGeom prst="triangle">
              <a:avLst>
                <a:gd name="adj" fmla="val 8335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E8EA6B6F-A752-41D9-810C-28FDAFFF14E7}"/>
              </a:ext>
            </a:extLst>
          </p:cNvPr>
          <p:cNvSpPr/>
          <p:nvPr/>
        </p:nvSpPr>
        <p:spPr>
          <a:xfrm>
            <a:off x="2547905" y="503731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7255B1B-DDE5-4F0A-A0EC-1D87273827AC}"/>
              </a:ext>
            </a:extLst>
          </p:cNvPr>
          <p:cNvSpPr/>
          <p:nvPr/>
        </p:nvSpPr>
        <p:spPr>
          <a:xfrm>
            <a:off x="5930861" y="3761033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0B0EC3B-FFC9-476B-9F36-21CC49B00B63}"/>
              </a:ext>
            </a:extLst>
          </p:cNvPr>
          <p:cNvSpPr/>
          <p:nvPr/>
        </p:nvSpPr>
        <p:spPr>
          <a:xfrm>
            <a:off x="7838028" y="274559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A9457E8-6D5A-4ED1-92AD-87B1D84BFDD1}"/>
              </a:ext>
            </a:extLst>
          </p:cNvPr>
          <p:cNvSpPr/>
          <p:nvPr/>
        </p:nvSpPr>
        <p:spPr>
          <a:xfrm>
            <a:off x="8649520" y="303373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1A5AA9-F1C0-475C-8C77-2CECCC7BC428}"/>
              </a:ext>
            </a:extLst>
          </p:cNvPr>
          <p:cNvSpPr/>
          <p:nvPr/>
        </p:nvSpPr>
        <p:spPr>
          <a:xfrm>
            <a:off x="4540520" y="507158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5293A4E-7332-4028-A4D3-9092552CF73D}"/>
              </a:ext>
            </a:extLst>
          </p:cNvPr>
          <p:cNvSpPr/>
          <p:nvPr/>
        </p:nvSpPr>
        <p:spPr>
          <a:xfrm>
            <a:off x="6630112" y="4032759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81CD0A-E5D6-444E-9C49-7ABC8E8307F2}"/>
              </a:ext>
            </a:extLst>
          </p:cNvPr>
          <p:cNvSpPr txBox="1"/>
          <p:nvPr/>
        </p:nvSpPr>
        <p:spPr>
          <a:xfrm>
            <a:off x="687440" y="1105873"/>
            <a:ext cx="49604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spc="-150" dirty="0">
                <a:solidFill>
                  <a:schemeClr val="bg1"/>
                </a:solidFill>
              </a:rPr>
              <a:t>Amazon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73C88A59-3268-4428-B7B9-213F5B21E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25" y="1658392"/>
            <a:ext cx="5689407" cy="1087200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1FE0B412-BB1D-4E1C-9FB7-1C650FC107CD}"/>
              </a:ext>
            </a:extLst>
          </p:cNvPr>
          <p:cNvSpPr txBox="1"/>
          <p:nvPr/>
        </p:nvSpPr>
        <p:spPr>
          <a:xfrm>
            <a:off x="666788" y="2882536"/>
            <a:ext cx="49604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spc="-150" dirty="0">
                <a:solidFill>
                  <a:schemeClr val="bg1"/>
                </a:solidFill>
              </a:rPr>
              <a:t>eBay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6652E666-D9DA-4D0B-A969-BE29DFE5C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00" y="3484455"/>
            <a:ext cx="5791488" cy="968054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A23AC8BE-49D2-4901-AD7B-D22C38A8AC44}"/>
              </a:ext>
            </a:extLst>
          </p:cNvPr>
          <p:cNvSpPr/>
          <p:nvPr/>
        </p:nvSpPr>
        <p:spPr>
          <a:xfrm>
            <a:off x="1091978" y="5723168"/>
            <a:ext cx="973103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Amazon Gain 5x more traffic than eBay in organic traffic</a:t>
            </a:r>
          </a:p>
        </p:txBody>
      </p:sp>
    </p:spTree>
    <p:extLst>
      <p:ext uri="{BB962C8B-B14F-4D97-AF65-F5344CB8AC3E}">
        <p14:creationId xmlns:p14="http://schemas.microsoft.com/office/powerpoint/2010/main" val="1962168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7D3DF3D-F23C-43CA-A460-F05A79B898AB}"/>
              </a:ext>
            </a:extLst>
          </p:cNvPr>
          <p:cNvGrpSpPr/>
          <p:nvPr/>
        </p:nvGrpSpPr>
        <p:grpSpPr>
          <a:xfrm>
            <a:off x="4397657" y="2391462"/>
            <a:ext cx="7794343" cy="4475594"/>
            <a:chOff x="2042266" y="2369491"/>
            <a:chExt cx="7794343" cy="4475594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C2C275D-413A-4335-B722-9E1B98B8A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47" y="2465179"/>
              <a:ext cx="7297862" cy="4379906"/>
            </a:xfrm>
            <a:custGeom>
              <a:avLst/>
              <a:gdLst>
                <a:gd name="connsiteX0" fmla="*/ 5296239 w 7297862"/>
                <a:gd name="connsiteY0" fmla="*/ 56 h 4379906"/>
                <a:gd name="connsiteX1" fmla="*/ 5349921 w 7297862"/>
                <a:gd name="connsiteY1" fmla="*/ 36914 h 4379906"/>
                <a:gd name="connsiteX2" fmla="*/ 5372764 w 7297862"/>
                <a:gd name="connsiteY2" fmla="*/ 59772 h 4379906"/>
                <a:gd name="connsiteX3" fmla="*/ 5416167 w 7297862"/>
                <a:gd name="connsiteY3" fmla="*/ 110060 h 4379906"/>
                <a:gd name="connsiteX4" fmla="*/ 5429873 w 7297862"/>
                <a:gd name="connsiteY4" fmla="*/ 128346 h 4379906"/>
                <a:gd name="connsiteX5" fmla="*/ 5624041 w 7297862"/>
                <a:gd name="connsiteY5" fmla="*/ 443784 h 4379906"/>
                <a:gd name="connsiteX6" fmla="*/ 5651453 w 7297862"/>
                <a:gd name="connsiteY6" fmla="*/ 464356 h 4379906"/>
                <a:gd name="connsiteX7" fmla="*/ 5809073 w 7297862"/>
                <a:gd name="connsiteY7" fmla="*/ 631219 h 4379906"/>
                <a:gd name="connsiteX8" fmla="*/ 5831916 w 7297862"/>
                <a:gd name="connsiteY8" fmla="*/ 656362 h 4379906"/>
                <a:gd name="connsiteX9" fmla="*/ 6003241 w 7297862"/>
                <a:gd name="connsiteY9" fmla="*/ 919227 h 4379906"/>
                <a:gd name="connsiteX10" fmla="*/ 6030653 w 7297862"/>
                <a:gd name="connsiteY10" fmla="*/ 946657 h 4379906"/>
                <a:gd name="connsiteX11" fmla="*/ 6147155 w 7297862"/>
                <a:gd name="connsiteY11" fmla="*/ 1113519 h 4379906"/>
                <a:gd name="connsiteX12" fmla="*/ 6160861 w 7297862"/>
                <a:gd name="connsiteY12" fmla="*/ 1129520 h 4379906"/>
                <a:gd name="connsiteX13" fmla="*/ 6183704 w 7297862"/>
                <a:gd name="connsiteY13" fmla="*/ 1152378 h 4379906"/>
                <a:gd name="connsiteX14" fmla="*/ 6195126 w 7297862"/>
                <a:gd name="connsiteY14" fmla="*/ 1163807 h 4379906"/>
                <a:gd name="connsiteX15" fmla="*/ 6249950 w 7297862"/>
                <a:gd name="connsiteY15" fmla="*/ 1234666 h 4379906"/>
                <a:gd name="connsiteX16" fmla="*/ 6259087 w 7297862"/>
                <a:gd name="connsiteY16" fmla="*/ 1246095 h 4379906"/>
                <a:gd name="connsiteX17" fmla="*/ 6272793 w 7297862"/>
                <a:gd name="connsiteY17" fmla="*/ 1257524 h 4379906"/>
                <a:gd name="connsiteX18" fmla="*/ 6380157 w 7297862"/>
                <a:gd name="connsiteY18" fmla="*/ 1406100 h 4379906"/>
                <a:gd name="connsiteX19" fmla="*/ 6384726 w 7297862"/>
                <a:gd name="connsiteY19" fmla="*/ 1422100 h 4379906"/>
                <a:gd name="connsiteX20" fmla="*/ 6389295 w 7297862"/>
                <a:gd name="connsiteY20" fmla="*/ 1440387 h 4379906"/>
                <a:gd name="connsiteX21" fmla="*/ 6403001 w 7297862"/>
                <a:gd name="connsiteY21" fmla="*/ 1456387 h 4379906"/>
                <a:gd name="connsiteX22" fmla="*/ 6414422 w 7297862"/>
                <a:gd name="connsiteY22" fmla="*/ 1470102 h 4379906"/>
                <a:gd name="connsiteX23" fmla="*/ 6425844 w 7297862"/>
                <a:gd name="connsiteY23" fmla="*/ 1486102 h 4379906"/>
                <a:gd name="connsiteX24" fmla="*/ 6610875 w 7297862"/>
                <a:gd name="connsiteY24" fmla="*/ 1764968 h 4379906"/>
                <a:gd name="connsiteX25" fmla="*/ 6622297 w 7297862"/>
                <a:gd name="connsiteY25" fmla="*/ 1803826 h 4379906"/>
                <a:gd name="connsiteX26" fmla="*/ 6654278 w 7297862"/>
                <a:gd name="connsiteY26" fmla="*/ 1913544 h 4379906"/>
                <a:gd name="connsiteX27" fmla="*/ 6665699 w 7297862"/>
                <a:gd name="connsiteY27" fmla="*/ 1950117 h 4379906"/>
                <a:gd name="connsiteX28" fmla="*/ 7019772 w 7297862"/>
                <a:gd name="connsiteY28" fmla="*/ 2519277 h 4379906"/>
                <a:gd name="connsiteX29" fmla="*/ 7044899 w 7297862"/>
                <a:gd name="connsiteY29" fmla="*/ 2546706 h 4379906"/>
                <a:gd name="connsiteX30" fmla="*/ 7197951 w 7297862"/>
                <a:gd name="connsiteY30" fmla="*/ 2722712 h 4379906"/>
                <a:gd name="connsiteX31" fmla="*/ 7216225 w 7297862"/>
                <a:gd name="connsiteY31" fmla="*/ 2752427 h 4379906"/>
                <a:gd name="connsiteX32" fmla="*/ 7268479 w 7297862"/>
                <a:gd name="connsiteY32" fmla="*/ 2859573 h 4379906"/>
                <a:gd name="connsiteX33" fmla="*/ 7297862 w 7297862"/>
                <a:gd name="connsiteY33" fmla="*/ 2949145 h 4379906"/>
                <a:gd name="connsiteX34" fmla="*/ 7297862 w 7297862"/>
                <a:gd name="connsiteY34" fmla="*/ 4379906 h 4379906"/>
                <a:gd name="connsiteX35" fmla="*/ 0 w 7297862"/>
                <a:gd name="connsiteY35" fmla="*/ 4379906 h 4379906"/>
                <a:gd name="connsiteX36" fmla="*/ 342651 w 7297862"/>
                <a:gd name="connsiteY36" fmla="*/ 4037038 h 4379906"/>
                <a:gd name="connsiteX37" fmla="*/ 360926 w 7297862"/>
                <a:gd name="connsiteY37" fmla="*/ 4021038 h 4379906"/>
                <a:gd name="connsiteX38" fmla="*/ 1395731 w 7297862"/>
                <a:gd name="connsiteY38" fmla="*/ 3095295 h 4379906"/>
                <a:gd name="connsiteX39" fmla="*/ 1457408 w 7297862"/>
                <a:gd name="connsiteY39" fmla="*/ 3067865 h 4379906"/>
                <a:gd name="connsiteX40" fmla="*/ 1521370 w 7297862"/>
                <a:gd name="connsiteY40" fmla="*/ 2935290 h 4379906"/>
                <a:gd name="connsiteX41" fmla="*/ 1715538 w 7297862"/>
                <a:gd name="connsiteY41" fmla="*/ 2818715 h 4379906"/>
                <a:gd name="connsiteX42" fmla="*/ 2035346 w 7297862"/>
                <a:gd name="connsiteY42" fmla="*/ 2459847 h 4379906"/>
                <a:gd name="connsiteX43" fmla="*/ 2071895 w 7297862"/>
                <a:gd name="connsiteY43" fmla="*/ 2436989 h 4379906"/>
                <a:gd name="connsiteX44" fmla="*/ 2142710 w 7297862"/>
                <a:gd name="connsiteY44" fmla="*/ 2393559 h 4379906"/>
                <a:gd name="connsiteX45" fmla="*/ 2197534 w 7297862"/>
                <a:gd name="connsiteY45" fmla="*/ 2304413 h 4379906"/>
                <a:gd name="connsiteX46" fmla="*/ 2199818 w 7297862"/>
                <a:gd name="connsiteY46" fmla="*/ 2276984 h 4379906"/>
                <a:gd name="connsiteX47" fmla="*/ 2266064 w 7297862"/>
                <a:gd name="connsiteY47" fmla="*/ 2171838 h 4379906"/>
                <a:gd name="connsiteX48" fmla="*/ 2291192 w 7297862"/>
                <a:gd name="connsiteY48" fmla="*/ 2146694 h 4379906"/>
                <a:gd name="connsiteX49" fmla="*/ 2339163 w 7297862"/>
                <a:gd name="connsiteY49" fmla="*/ 2057549 h 4379906"/>
                <a:gd name="connsiteX50" fmla="*/ 2355153 w 7297862"/>
                <a:gd name="connsiteY50" fmla="*/ 2027833 h 4379906"/>
                <a:gd name="connsiteX51" fmla="*/ 2505919 w 7297862"/>
                <a:gd name="connsiteY51" fmla="*/ 1739824 h 4379906"/>
                <a:gd name="connsiteX52" fmla="*/ 2517341 w 7297862"/>
                <a:gd name="connsiteY52" fmla="*/ 1705538 h 4379906"/>
                <a:gd name="connsiteX53" fmla="*/ 2556175 w 7297862"/>
                <a:gd name="connsiteY53" fmla="*/ 1600391 h 4379906"/>
                <a:gd name="connsiteX54" fmla="*/ 2579018 w 7297862"/>
                <a:gd name="connsiteY54" fmla="*/ 1582105 h 4379906"/>
                <a:gd name="connsiteX55" fmla="*/ 2773187 w 7297862"/>
                <a:gd name="connsiteY55" fmla="*/ 1348955 h 4379906"/>
                <a:gd name="connsiteX56" fmla="*/ 2793746 w 7297862"/>
                <a:gd name="connsiteY56" fmla="*/ 1328383 h 4379906"/>
                <a:gd name="connsiteX57" fmla="*/ 2919385 w 7297862"/>
                <a:gd name="connsiteY57" fmla="*/ 1198093 h 4379906"/>
                <a:gd name="connsiteX58" fmla="*/ 2944512 w 7297862"/>
                <a:gd name="connsiteY58" fmla="*/ 1172950 h 4379906"/>
                <a:gd name="connsiteX59" fmla="*/ 2967356 w 7297862"/>
                <a:gd name="connsiteY59" fmla="*/ 1147806 h 4379906"/>
                <a:gd name="connsiteX60" fmla="*/ 2997052 w 7297862"/>
                <a:gd name="connsiteY60" fmla="*/ 1124948 h 4379906"/>
                <a:gd name="connsiteX61" fmla="*/ 3111269 w 7297862"/>
                <a:gd name="connsiteY61" fmla="*/ 1092947 h 4379906"/>
                <a:gd name="connsiteX62" fmla="*/ 3145534 w 7297862"/>
                <a:gd name="connsiteY62" fmla="*/ 1099805 h 4379906"/>
                <a:gd name="connsiteX63" fmla="*/ 3186652 w 7297862"/>
                <a:gd name="connsiteY63" fmla="*/ 1113519 h 4379906"/>
                <a:gd name="connsiteX64" fmla="*/ 3360262 w 7297862"/>
                <a:gd name="connsiteY64" fmla="*/ 1403814 h 4379906"/>
                <a:gd name="connsiteX65" fmla="*/ 3376252 w 7297862"/>
                <a:gd name="connsiteY65" fmla="*/ 1428958 h 4379906"/>
                <a:gd name="connsiteX66" fmla="*/ 3394527 w 7297862"/>
                <a:gd name="connsiteY66" fmla="*/ 1454101 h 4379906"/>
                <a:gd name="connsiteX67" fmla="*/ 3415086 w 7297862"/>
                <a:gd name="connsiteY67" fmla="*/ 1486102 h 4379906"/>
                <a:gd name="connsiteX68" fmla="*/ 3483616 w 7297862"/>
                <a:gd name="connsiteY68" fmla="*/ 1563819 h 4379906"/>
                <a:gd name="connsiteX69" fmla="*/ 3506460 w 7297862"/>
                <a:gd name="connsiteY69" fmla="*/ 1586677 h 4379906"/>
                <a:gd name="connsiteX70" fmla="*/ 3584127 w 7297862"/>
                <a:gd name="connsiteY70" fmla="*/ 1666679 h 4379906"/>
                <a:gd name="connsiteX71" fmla="*/ 3611539 w 7297862"/>
                <a:gd name="connsiteY71" fmla="*/ 1689537 h 4379906"/>
                <a:gd name="connsiteX72" fmla="*/ 3641236 w 7297862"/>
                <a:gd name="connsiteY72" fmla="*/ 1712395 h 4379906"/>
                <a:gd name="connsiteX73" fmla="*/ 3666363 w 7297862"/>
                <a:gd name="connsiteY73" fmla="*/ 1737539 h 4379906"/>
                <a:gd name="connsiteX74" fmla="*/ 3675501 w 7297862"/>
                <a:gd name="connsiteY74" fmla="*/ 1746682 h 4379906"/>
                <a:gd name="connsiteX75" fmla="*/ 3684638 w 7297862"/>
                <a:gd name="connsiteY75" fmla="*/ 1753539 h 4379906"/>
                <a:gd name="connsiteX76" fmla="*/ 3823983 w 7297862"/>
                <a:gd name="connsiteY76" fmla="*/ 1938688 h 4379906"/>
                <a:gd name="connsiteX77" fmla="*/ 3828551 w 7297862"/>
                <a:gd name="connsiteY77" fmla="*/ 1956974 h 4379906"/>
                <a:gd name="connsiteX78" fmla="*/ 3830836 w 7297862"/>
                <a:gd name="connsiteY78" fmla="*/ 1975260 h 4379906"/>
                <a:gd name="connsiteX79" fmla="*/ 3995308 w 7297862"/>
                <a:gd name="connsiteY79" fmla="*/ 1870114 h 4379906"/>
                <a:gd name="connsiteX80" fmla="*/ 4013583 w 7297862"/>
                <a:gd name="connsiteY80" fmla="*/ 1856399 h 4379906"/>
                <a:gd name="connsiteX81" fmla="*/ 4043279 w 7297862"/>
                <a:gd name="connsiteY81" fmla="*/ 1835827 h 4379906"/>
                <a:gd name="connsiteX82" fmla="*/ 4132368 w 7297862"/>
                <a:gd name="connsiteY82" fmla="*/ 1671251 h 4379906"/>
                <a:gd name="connsiteX83" fmla="*/ 4150643 w 7297862"/>
                <a:gd name="connsiteY83" fmla="*/ 1641536 h 4379906"/>
                <a:gd name="connsiteX84" fmla="*/ 4310547 w 7297862"/>
                <a:gd name="connsiteY84" fmla="*/ 1495245 h 4379906"/>
                <a:gd name="connsiteX85" fmla="*/ 4356234 w 7297862"/>
                <a:gd name="connsiteY85" fmla="*/ 1417529 h 4379906"/>
                <a:gd name="connsiteX86" fmla="*/ 4369940 w 7297862"/>
                <a:gd name="connsiteY86" fmla="*/ 1385528 h 4379906"/>
                <a:gd name="connsiteX87" fmla="*/ 4424764 w 7297862"/>
                <a:gd name="connsiteY87" fmla="*/ 1296382 h 4379906"/>
                <a:gd name="connsiteX88" fmla="*/ 4433901 w 7297862"/>
                <a:gd name="connsiteY88" fmla="*/ 1282667 h 4379906"/>
                <a:gd name="connsiteX89" fmla="*/ 4447607 w 7297862"/>
                <a:gd name="connsiteY89" fmla="*/ 1275810 h 4379906"/>
                <a:gd name="connsiteX90" fmla="*/ 4493294 w 7297862"/>
                <a:gd name="connsiteY90" fmla="*/ 1248381 h 4379906"/>
                <a:gd name="connsiteX91" fmla="*/ 4500147 w 7297862"/>
                <a:gd name="connsiteY91" fmla="*/ 1236952 h 4379906"/>
                <a:gd name="connsiteX92" fmla="*/ 4509284 w 7297862"/>
                <a:gd name="connsiteY92" fmla="*/ 1220951 h 4379906"/>
                <a:gd name="connsiteX93" fmla="*/ 4511569 w 7297862"/>
                <a:gd name="connsiteY93" fmla="*/ 1204951 h 4379906"/>
                <a:gd name="connsiteX94" fmla="*/ 4609795 w 7297862"/>
                <a:gd name="connsiteY94" fmla="*/ 1074661 h 4379906"/>
                <a:gd name="connsiteX95" fmla="*/ 4621217 w 7297862"/>
                <a:gd name="connsiteY95" fmla="*/ 1060946 h 4379906"/>
                <a:gd name="connsiteX96" fmla="*/ 4632639 w 7297862"/>
                <a:gd name="connsiteY96" fmla="*/ 1049517 h 4379906"/>
                <a:gd name="connsiteX97" fmla="*/ 4646345 w 7297862"/>
                <a:gd name="connsiteY97" fmla="*/ 1035803 h 4379906"/>
                <a:gd name="connsiteX98" fmla="*/ 4676041 w 7297862"/>
                <a:gd name="connsiteY98" fmla="*/ 1012945 h 4379906"/>
                <a:gd name="connsiteX99" fmla="*/ 4685178 w 7297862"/>
                <a:gd name="connsiteY99" fmla="*/ 999230 h 4379906"/>
                <a:gd name="connsiteX100" fmla="*/ 4728581 w 7297862"/>
                <a:gd name="connsiteY100" fmla="*/ 951228 h 4379906"/>
                <a:gd name="connsiteX101" fmla="*/ 4753708 w 7297862"/>
                <a:gd name="connsiteY101" fmla="*/ 926085 h 4379906"/>
                <a:gd name="connsiteX102" fmla="*/ 4813101 w 7297862"/>
                <a:gd name="connsiteY102" fmla="*/ 825510 h 4379906"/>
                <a:gd name="connsiteX103" fmla="*/ 4833660 w 7297862"/>
                <a:gd name="connsiteY103" fmla="*/ 791224 h 4379906"/>
                <a:gd name="connsiteX104" fmla="*/ 4886200 w 7297862"/>
                <a:gd name="connsiteY104" fmla="*/ 667791 h 4379906"/>
                <a:gd name="connsiteX105" fmla="*/ 4899906 w 7297862"/>
                <a:gd name="connsiteY105" fmla="*/ 638076 h 4379906"/>
                <a:gd name="connsiteX106" fmla="*/ 4922750 w 7297862"/>
                <a:gd name="connsiteY106" fmla="*/ 592360 h 4379906"/>
                <a:gd name="connsiteX107" fmla="*/ 4931887 w 7297862"/>
                <a:gd name="connsiteY107" fmla="*/ 578646 h 4379906"/>
                <a:gd name="connsiteX108" fmla="*/ 5023260 w 7297862"/>
                <a:gd name="connsiteY108" fmla="*/ 418641 h 4379906"/>
                <a:gd name="connsiteX109" fmla="*/ 5020976 w 7297862"/>
                <a:gd name="connsiteY109" fmla="*/ 404926 h 4379906"/>
                <a:gd name="connsiteX110" fmla="*/ 5020976 w 7297862"/>
                <a:gd name="connsiteY110" fmla="*/ 393497 h 4379906"/>
                <a:gd name="connsiteX111" fmla="*/ 5071232 w 7297862"/>
                <a:gd name="connsiteY111" fmla="*/ 295208 h 4379906"/>
                <a:gd name="connsiteX112" fmla="*/ 5082653 w 7297862"/>
                <a:gd name="connsiteY112" fmla="*/ 279208 h 4379906"/>
                <a:gd name="connsiteX113" fmla="*/ 5148899 w 7297862"/>
                <a:gd name="connsiteY113" fmla="*/ 206063 h 4379906"/>
                <a:gd name="connsiteX114" fmla="*/ 5158036 w 7297862"/>
                <a:gd name="connsiteY114" fmla="*/ 190062 h 4379906"/>
                <a:gd name="connsiteX115" fmla="*/ 5226567 w 7297862"/>
                <a:gd name="connsiteY115" fmla="*/ 48343 h 4379906"/>
                <a:gd name="connsiteX116" fmla="*/ 5249410 w 7297862"/>
                <a:gd name="connsiteY116" fmla="*/ 23200 h 4379906"/>
                <a:gd name="connsiteX117" fmla="*/ 5296239 w 7297862"/>
                <a:gd name="connsiteY117" fmla="*/ 56 h 437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7297862" h="4379906">
                  <a:moveTo>
                    <a:pt x="5296239" y="56"/>
                  </a:moveTo>
                  <a:cubicBezTo>
                    <a:pt x="5312800" y="913"/>
                    <a:pt x="5330504" y="11771"/>
                    <a:pt x="5349921" y="36914"/>
                  </a:cubicBezTo>
                  <a:cubicBezTo>
                    <a:pt x="5359058" y="43772"/>
                    <a:pt x="5365911" y="52915"/>
                    <a:pt x="5372764" y="59772"/>
                  </a:cubicBezTo>
                  <a:cubicBezTo>
                    <a:pt x="5388755" y="75773"/>
                    <a:pt x="5402461" y="91773"/>
                    <a:pt x="5416167" y="110060"/>
                  </a:cubicBezTo>
                  <a:cubicBezTo>
                    <a:pt x="5420735" y="116917"/>
                    <a:pt x="5425304" y="121488"/>
                    <a:pt x="5429873" y="128346"/>
                  </a:cubicBezTo>
                  <a:cubicBezTo>
                    <a:pt x="5500687" y="233492"/>
                    <a:pt x="5518962" y="366067"/>
                    <a:pt x="5624041" y="443784"/>
                  </a:cubicBezTo>
                  <a:cubicBezTo>
                    <a:pt x="5630894" y="450642"/>
                    <a:pt x="5642316" y="457499"/>
                    <a:pt x="5651453" y="464356"/>
                  </a:cubicBezTo>
                  <a:cubicBezTo>
                    <a:pt x="5708562" y="514644"/>
                    <a:pt x="5758817" y="571788"/>
                    <a:pt x="5809073" y="631219"/>
                  </a:cubicBezTo>
                  <a:cubicBezTo>
                    <a:pt x="5818210" y="640362"/>
                    <a:pt x="5825063" y="649505"/>
                    <a:pt x="5831916" y="656362"/>
                  </a:cubicBezTo>
                  <a:cubicBezTo>
                    <a:pt x="5866181" y="766080"/>
                    <a:pt x="5930143" y="843797"/>
                    <a:pt x="6003241" y="919227"/>
                  </a:cubicBezTo>
                  <a:cubicBezTo>
                    <a:pt x="6012379" y="928371"/>
                    <a:pt x="6021516" y="937514"/>
                    <a:pt x="6030653" y="946657"/>
                  </a:cubicBezTo>
                  <a:cubicBezTo>
                    <a:pt x="6064919" y="1006087"/>
                    <a:pt x="6106037" y="1060946"/>
                    <a:pt x="6147155" y="1113519"/>
                  </a:cubicBezTo>
                  <a:cubicBezTo>
                    <a:pt x="6151723" y="1120377"/>
                    <a:pt x="6156292" y="1124948"/>
                    <a:pt x="6160861" y="1129520"/>
                  </a:cubicBezTo>
                  <a:cubicBezTo>
                    <a:pt x="6167713" y="1136377"/>
                    <a:pt x="6176851" y="1143234"/>
                    <a:pt x="6183704" y="1152378"/>
                  </a:cubicBezTo>
                  <a:cubicBezTo>
                    <a:pt x="6188273" y="1156949"/>
                    <a:pt x="6190557" y="1159235"/>
                    <a:pt x="6195126" y="1163807"/>
                  </a:cubicBezTo>
                  <a:cubicBezTo>
                    <a:pt x="6215685" y="1186664"/>
                    <a:pt x="6233959" y="1211808"/>
                    <a:pt x="6249950" y="1234666"/>
                  </a:cubicBezTo>
                  <a:cubicBezTo>
                    <a:pt x="6254519" y="1239237"/>
                    <a:pt x="6256803" y="1243809"/>
                    <a:pt x="6259087" y="1246095"/>
                  </a:cubicBezTo>
                  <a:cubicBezTo>
                    <a:pt x="6263656" y="1250666"/>
                    <a:pt x="6268225" y="1255238"/>
                    <a:pt x="6272793" y="1257524"/>
                  </a:cubicBezTo>
                  <a:cubicBezTo>
                    <a:pt x="6336755" y="1289525"/>
                    <a:pt x="6380157" y="1326097"/>
                    <a:pt x="6380157" y="1406100"/>
                  </a:cubicBezTo>
                  <a:cubicBezTo>
                    <a:pt x="6380157" y="1412957"/>
                    <a:pt x="6382441" y="1417529"/>
                    <a:pt x="6384726" y="1422100"/>
                  </a:cubicBezTo>
                  <a:cubicBezTo>
                    <a:pt x="6387010" y="1428958"/>
                    <a:pt x="6389295" y="1433529"/>
                    <a:pt x="6389295" y="1440387"/>
                  </a:cubicBezTo>
                  <a:cubicBezTo>
                    <a:pt x="6393863" y="1444958"/>
                    <a:pt x="6398432" y="1449530"/>
                    <a:pt x="6403001" y="1456387"/>
                  </a:cubicBezTo>
                  <a:cubicBezTo>
                    <a:pt x="6407569" y="1460959"/>
                    <a:pt x="6409853" y="1465530"/>
                    <a:pt x="6414422" y="1470102"/>
                  </a:cubicBezTo>
                  <a:cubicBezTo>
                    <a:pt x="6418991" y="1476959"/>
                    <a:pt x="6421275" y="1481531"/>
                    <a:pt x="6425844" y="1486102"/>
                  </a:cubicBezTo>
                  <a:cubicBezTo>
                    <a:pt x="6469247" y="1593534"/>
                    <a:pt x="6576611" y="1655250"/>
                    <a:pt x="6610875" y="1764968"/>
                  </a:cubicBezTo>
                  <a:cubicBezTo>
                    <a:pt x="6615444" y="1778683"/>
                    <a:pt x="6617729" y="1792397"/>
                    <a:pt x="6622297" y="1803826"/>
                  </a:cubicBezTo>
                  <a:cubicBezTo>
                    <a:pt x="6633719" y="1840399"/>
                    <a:pt x="6642856" y="1876971"/>
                    <a:pt x="6654278" y="1913544"/>
                  </a:cubicBezTo>
                  <a:cubicBezTo>
                    <a:pt x="6656562" y="1924973"/>
                    <a:pt x="6661131" y="1938688"/>
                    <a:pt x="6665699" y="1950117"/>
                  </a:cubicBezTo>
                  <a:cubicBezTo>
                    <a:pt x="6754789" y="2153551"/>
                    <a:pt x="6905555" y="2331843"/>
                    <a:pt x="7019772" y="2519277"/>
                  </a:cubicBezTo>
                  <a:cubicBezTo>
                    <a:pt x="7028909" y="2528420"/>
                    <a:pt x="7035763" y="2537563"/>
                    <a:pt x="7044899" y="2546706"/>
                  </a:cubicBezTo>
                  <a:cubicBezTo>
                    <a:pt x="7097439" y="2601565"/>
                    <a:pt x="7154548" y="2656424"/>
                    <a:pt x="7197951" y="2722712"/>
                  </a:cubicBezTo>
                  <a:cubicBezTo>
                    <a:pt x="7204803" y="2731855"/>
                    <a:pt x="7209372" y="2743284"/>
                    <a:pt x="7216225" y="2752427"/>
                  </a:cubicBezTo>
                  <a:cubicBezTo>
                    <a:pt x="7235642" y="2786714"/>
                    <a:pt x="7253346" y="2822715"/>
                    <a:pt x="7268479" y="2859573"/>
                  </a:cubicBezTo>
                  <a:lnTo>
                    <a:pt x="7297862" y="2949145"/>
                  </a:lnTo>
                  <a:lnTo>
                    <a:pt x="7297862" y="4379906"/>
                  </a:lnTo>
                  <a:lnTo>
                    <a:pt x="0" y="4379906"/>
                  </a:lnTo>
                  <a:cubicBezTo>
                    <a:pt x="59393" y="4299904"/>
                    <a:pt x="194169" y="4171900"/>
                    <a:pt x="342651" y="4037038"/>
                  </a:cubicBezTo>
                  <a:cubicBezTo>
                    <a:pt x="349504" y="4030181"/>
                    <a:pt x="356357" y="4025609"/>
                    <a:pt x="360926" y="4021038"/>
                  </a:cubicBezTo>
                  <a:cubicBezTo>
                    <a:pt x="792666" y="3824460"/>
                    <a:pt x="1103336" y="3477021"/>
                    <a:pt x="1395731" y="3095295"/>
                  </a:cubicBezTo>
                  <a:cubicBezTo>
                    <a:pt x="1414006" y="3086152"/>
                    <a:pt x="1441418" y="3086152"/>
                    <a:pt x="1457408" y="3067865"/>
                  </a:cubicBezTo>
                  <a:cubicBezTo>
                    <a:pt x="1493958" y="3033579"/>
                    <a:pt x="1503095" y="2978720"/>
                    <a:pt x="1521370" y="2935290"/>
                  </a:cubicBezTo>
                  <a:cubicBezTo>
                    <a:pt x="1564772" y="2864431"/>
                    <a:pt x="1662999" y="2882717"/>
                    <a:pt x="1715538" y="2818715"/>
                  </a:cubicBezTo>
                  <a:cubicBezTo>
                    <a:pt x="1813765" y="2686139"/>
                    <a:pt x="1902854" y="2553564"/>
                    <a:pt x="2035346" y="2459847"/>
                  </a:cubicBezTo>
                  <a:cubicBezTo>
                    <a:pt x="2049052" y="2452989"/>
                    <a:pt x="2060473" y="2443846"/>
                    <a:pt x="2071895" y="2436989"/>
                  </a:cubicBezTo>
                  <a:cubicBezTo>
                    <a:pt x="2094739" y="2423274"/>
                    <a:pt x="2119866" y="2407274"/>
                    <a:pt x="2142710" y="2393559"/>
                  </a:cubicBezTo>
                  <a:cubicBezTo>
                    <a:pt x="2176975" y="2370701"/>
                    <a:pt x="2192965" y="2338700"/>
                    <a:pt x="2197534" y="2304413"/>
                  </a:cubicBezTo>
                  <a:cubicBezTo>
                    <a:pt x="2199818" y="2295270"/>
                    <a:pt x="2199818" y="2286127"/>
                    <a:pt x="2199818" y="2276984"/>
                  </a:cubicBezTo>
                  <a:cubicBezTo>
                    <a:pt x="2204387" y="2233554"/>
                    <a:pt x="2231799" y="2196981"/>
                    <a:pt x="2266064" y="2171838"/>
                  </a:cubicBezTo>
                  <a:cubicBezTo>
                    <a:pt x="2275201" y="2164980"/>
                    <a:pt x="2282054" y="2155837"/>
                    <a:pt x="2291192" y="2146694"/>
                  </a:cubicBezTo>
                  <a:cubicBezTo>
                    <a:pt x="2307182" y="2116979"/>
                    <a:pt x="2323172" y="2087264"/>
                    <a:pt x="2339163" y="2057549"/>
                  </a:cubicBezTo>
                  <a:cubicBezTo>
                    <a:pt x="2343731" y="2046120"/>
                    <a:pt x="2348300" y="2036976"/>
                    <a:pt x="2355153" y="2027833"/>
                  </a:cubicBezTo>
                  <a:cubicBezTo>
                    <a:pt x="2444242" y="1956974"/>
                    <a:pt x="2471654" y="1851828"/>
                    <a:pt x="2505919" y="1739824"/>
                  </a:cubicBezTo>
                  <a:cubicBezTo>
                    <a:pt x="2510488" y="1728395"/>
                    <a:pt x="2515057" y="1716967"/>
                    <a:pt x="2517341" y="1705538"/>
                  </a:cubicBezTo>
                  <a:cubicBezTo>
                    <a:pt x="2531047" y="1671251"/>
                    <a:pt x="2544753" y="1636964"/>
                    <a:pt x="2556175" y="1600391"/>
                  </a:cubicBezTo>
                  <a:cubicBezTo>
                    <a:pt x="2563028" y="1595820"/>
                    <a:pt x="2569881" y="1588963"/>
                    <a:pt x="2579018" y="1582105"/>
                  </a:cubicBezTo>
                  <a:cubicBezTo>
                    <a:pt x="2665823" y="1529532"/>
                    <a:pt x="2711510" y="1433529"/>
                    <a:pt x="2773187" y="1348955"/>
                  </a:cubicBezTo>
                  <a:cubicBezTo>
                    <a:pt x="2780040" y="1342098"/>
                    <a:pt x="2786893" y="1335240"/>
                    <a:pt x="2793746" y="1328383"/>
                  </a:cubicBezTo>
                  <a:cubicBezTo>
                    <a:pt x="2841717" y="1291810"/>
                    <a:pt x="2878267" y="1241523"/>
                    <a:pt x="2919385" y="1198093"/>
                  </a:cubicBezTo>
                  <a:cubicBezTo>
                    <a:pt x="2928522" y="1191236"/>
                    <a:pt x="2935375" y="1182093"/>
                    <a:pt x="2944512" y="1172950"/>
                  </a:cubicBezTo>
                  <a:cubicBezTo>
                    <a:pt x="2951365" y="1163807"/>
                    <a:pt x="2958218" y="1154663"/>
                    <a:pt x="2967356" y="1147806"/>
                  </a:cubicBezTo>
                  <a:cubicBezTo>
                    <a:pt x="2976493" y="1138663"/>
                    <a:pt x="2985630" y="1131806"/>
                    <a:pt x="2997052" y="1124948"/>
                  </a:cubicBezTo>
                  <a:cubicBezTo>
                    <a:pt x="3038170" y="1099805"/>
                    <a:pt x="3077004" y="1090661"/>
                    <a:pt x="3111269" y="1092947"/>
                  </a:cubicBezTo>
                  <a:cubicBezTo>
                    <a:pt x="3124975" y="1092947"/>
                    <a:pt x="3134112" y="1095233"/>
                    <a:pt x="3145534" y="1099805"/>
                  </a:cubicBezTo>
                  <a:cubicBezTo>
                    <a:pt x="3161524" y="1102090"/>
                    <a:pt x="3175231" y="1108948"/>
                    <a:pt x="3186652" y="1113519"/>
                  </a:cubicBezTo>
                  <a:cubicBezTo>
                    <a:pt x="3280310" y="1184379"/>
                    <a:pt x="3298585" y="1307811"/>
                    <a:pt x="3360262" y="1403814"/>
                  </a:cubicBezTo>
                  <a:cubicBezTo>
                    <a:pt x="3364831" y="1412957"/>
                    <a:pt x="3371684" y="1422100"/>
                    <a:pt x="3376252" y="1428958"/>
                  </a:cubicBezTo>
                  <a:cubicBezTo>
                    <a:pt x="3383105" y="1438101"/>
                    <a:pt x="3387674" y="1447244"/>
                    <a:pt x="3394527" y="1454101"/>
                  </a:cubicBezTo>
                  <a:cubicBezTo>
                    <a:pt x="3401380" y="1465530"/>
                    <a:pt x="3405949" y="1474673"/>
                    <a:pt x="3415086" y="1486102"/>
                  </a:cubicBezTo>
                  <a:cubicBezTo>
                    <a:pt x="3435645" y="1513532"/>
                    <a:pt x="3458488" y="1538675"/>
                    <a:pt x="3483616" y="1563819"/>
                  </a:cubicBezTo>
                  <a:cubicBezTo>
                    <a:pt x="3490469" y="1572962"/>
                    <a:pt x="3499607" y="1579819"/>
                    <a:pt x="3506460" y="1586677"/>
                  </a:cubicBezTo>
                  <a:cubicBezTo>
                    <a:pt x="3531587" y="1616392"/>
                    <a:pt x="3556715" y="1643821"/>
                    <a:pt x="3584127" y="1666679"/>
                  </a:cubicBezTo>
                  <a:cubicBezTo>
                    <a:pt x="3593264" y="1673537"/>
                    <a:pt x="3602402" y="1680394"/>
                    <a:pt x="3611539" y="1689537"/>
                  </a:cubicBezTo>
                  <a:cubicBezTo>
                    <a:pt x="3620676" y="1696394"/>
                    <a:pt x="3632098" y="1703252"/>
                    <a:pt x="3641236" y="1712395"/>
                  </a:cubicBezTo>
                  <a:cubicBezTo>
                    <a:pt x="3650373" y="1719252"/>
                    <a:pt x="3657226" y="1728395"/>
                    <a:pt x="3666363" y="1737539"/>
                  </a:cubicBezTo>
                  <a:cubicBezTo>
                    <a:pt x="3670932" y="1739824"/>
                    <a:pt x="3673216" y="1742110"/>
                    <a:pt x="3675501" y="1746682"/>
                  </a:cubicBezTo>
                  <a:cubicBezTo>
                    <a:pt x="3680069" y="1748968"/>
                    <a:pt x="3682354" y="1751253"/>
                    <a:pt x="3684638" y="1753539"/>
                  </a:cubicBezTo>
                  <a:cubicBezTo>
                    <a:pt x="3732609" y="1815255"/>
                    <a:pt x="3812561" y="1858685"/>
                    <a:pt x="3823983" y="1938688"/>
                  </a:cubicBezTo>
                  <a:cubicBezTo>
                    <a:pt x="3823983" y="1943259"/>
                    <a:pt x="3826267" y="1950117"/>
                    <a:pt x="3828551" y="1956974"/>
                  </a:cubicBezTo>
                  <a:cubicBezTo>
                    <a:pt x="3828551" y="1963831"/>
                    <a:pt x="3830836" y="1968403"/>
                    <a:pt x="3830836" y="1975260"/>
                  </a:cubicBezTo>
                  <a:cubicBezTo>
                    <a:pt x="3858248" y="1904401"/>
                    <a:pt x="3938200" y="1904401"/>
                    <a:pt x="3995308" y="1870114"/>
                  </a:cubicBezTo>
                  <a:cubicBezTo>
                    <a:pt x="3999877" y="1865543"/>
                    <a:pt x="4006730" y="1860971"/>
                    <a:pt x="4013583" y="1856399"/>
                  </a:cubicBezTo>
                  <a:cubicBezTo>
                    <a:pt x="4025004" y="1849542"/>
                    <a:pt x="4034142" y="1842685"/>
                    <a:pt x="4043279" y="1835827"/>
                  </a:cubicBezTo>
                  <a:cubicBezTo>
                    <a:pt x="4091250" y="1796969"/>
                    <a:pt x="4123231" y="1748968"/>
                    <a:pt x="4132368" y="1671251"/>
                  </a:cubicBezTo>
                  <a:cubicBezTo>
                    <a:pt x="4139221" y="1662108"/>
                    <a:pt x="4146074" y="1650679"/>
                    <a:pt x="4150643" y="1641536"/>
                  </a:cubicBezTo>
                  <a:cubicBezTo>
                    <a:pt x="4189477" y="1577534"/>
                    <a:pt x="4237448" y="1522675"/>
                    <a:pt x="4310547" y="1495245"/>
                  </a:cubicBezTo>
                  <a:cubicBezTo>
                    <a:pt x="4337959" y="1476959"/>
                    <a:pt x="4353949" y="1451815"/>
                    <a:pt x="4356234" y="1417529"/>
                  </a:cubicBezTo>
                  <a:cubicBezTo>
                    <a:pt x="4360802" y="1406100"/>
                    <a:pt x="4365371" y="1396957"/>
                    <a:pt x="4369940" y="1385528"/>
                  </a:cubicBezTo>
                  <a:cubicBezTo>
                    <a:pt x="4383646" y="1353527"/>
                    <a:pt x="4401920" y="1323811"/>
                    <a:pt x="4424764" y="1296382"/>
                  </a:cubicBezTo>
                  <a:cubicBezTo>
                    <a:pt x="4427048" y="1291810"/>
                    <a:pt x="4431617" y="1287239"/>
                    <a:pt x="4433901" y="1282667"/>
                  </a:cubicBezTo>
                  <a:cubicBezTo>
                    <a:pt x="4438470" y="1282667"/>
                    <a:pt x="4443038" y="1280382"/>
                    <a:pt x="4447607" y="1275810"/>
                  </a:cubicBezTo>
                  <a:cubicBezTo>
                    <a:pt x="4468166" y="1271238"/>
                    <a:pt x="4484157" y="1262095"/>
                    <a:pt x="4493294" y="1248381"/>
                  </a:cubicBezTo>
                  <a:cubicBezTo>
                    <a:pt x="4495578" y="1246095"/>
                    <a:pt x="4497863" y="1241523"/>
                    <a:pt x="4500147" y="1236952"/>
                  </a:cubicBezTo>
                  <a:cubicBezTo>
                    <a:pt x="4504716" y="1232380"/>
                    <a:pt x="4507000" y="1227809"/>
                    <a:pt x="4509284" y="1220951"/>
                  </a:cubicBezTo>
                  <a:cubicBezTo>
                    <a:pt x="4509284" y="1216380"/>
                    <a:pt x="4511569" y="1211808"/>
                    <a:pt x="4511569" y="1204951"/>
                  </a:cubicBezTo>
                  <a:cubicBezTo>
                    <a:pt x="4532128" y="1147806"/>
                    <a:pt x="4577814" y="1113519"/>
                    <a:pt x="4609795" y="1074661"/>
                  </a:cubicBezTo>
                  <a:cubicBezTo>
                    <a:pt x="4614364" y="1070089"/>
                    <a:pt x="4618933" y="1065518"/>
                    <a:pt x="4621217" y="1060946"/>
                  </a:cubicBezTo>
                  <a:cubicBezTo>
                    <a:pt x="4625786" y="1056375"/>
                    <a:pt x="4630354" y="1054089"/>
                    <a:pt x="4632639" y="1049517"/>
                  </a:cubicBezTo>
                  <a:cubicBezTo>
                    <a:pt x="4637207" y="1044946"/>
                    <a:pt x="4641776" y="1040374"/>
                    <a:pt x="4646345" y="1035803"/>
                  </a:cubicBezTo>
                  <a:cubicBezTo>
                    <a:pt x="4655482" y="1028945"/>
                    <a:pt x="4666904" y="1019802"/>
                    <a:pt x="4676041" y="1012945"/>
                  </a:cubicBezTo>
                  <a:cubicBezTo>
                    <a:pt x="4678325" y="1008373"/>
                    <a:pt x="4682894" y="1003802"/>
                    <a:pt x="4685178" y="999230"/>
                  </a:cubicBezTo>
                  <a:cubicBezTo>
                    <a:pt x="4698884" y="983229"/>
                    <a:pt x="4712590" y="967229"/>
                    <a:pt x="4728581" y="951228"/>
                  </a:cubicBezTo>
                  <a:cubicBezTo>
                    <a:pt x="4737718" y="942085"/>
                    <a:pt x="4746855" y="932942"/>
                    <a:pt x="4753708" y="926085"/>
                  </a:cubicBezTo>
                  <a:cubicBezTo>
                    <a:pt x="4776552" y="894084"/>
                    <a:pt x="4794827" y="859797"/>
                    <a:pt x="4813101" y="825510"/>
                  </a:cubicBezTo>
                  <a:cubicBezTo>
                    <a:pt x="4819954" y="814081"/>
                    <a:pt x="4826807" y="802652"/>
                    <a:pt x="4833660" y="791224"/>
                  </a:cubicBezTo>
                  <a:cubicBezTo>
                    <a:pt x="4851935" y="747794"/>
                    <a:pt x="4867925" y="706649"/>
                    <a:pt x="4886200" y="667791"/>
                  </a:cubicBezTo>
                  <a:cubicBezTo>
                    <a:pt x="4890769" y="658648"/>
                    <a:pt x="4895337" y="649505"/>
                    <a:pt x="4899906" y="638076"/>
                  </a:cubicBezTo>
                  <a:cubicBezTo>
                    <a:pt x="4906759" y="622075"/>
                    <a:pt x="4913612" y="606075"/>
                    <a:pt x="4922750" y="592360"/>
                  </a:cubicBezTo>
                  <a:cubicBezTo>
                    <a:pt x="4927318" y="587789"/>
                    <a:pt x="4929603" y="583217"/>
                    <a:pt x="4931887" y="578646"/>
                  </a:cubicBezTo>
                  <a:cubicBezTo>
                    <a:pt x="4950162" y="516929"/>
                    <a:pt x="5011839" y="482643"/>
                    <a:pt x="5023260" y="418641"/>
                  </a:cubicBezTo>
                  <a:cubicBezTo>
                    <a:pt x="5023260" y="414069"/>
                    <a:pt x="5020976" y="409497"/>
                    <a:pt x="5020976" y="404926"/>
                  </a:cubicBezTo>
                  <a:cubicBezTo>
                    <a:pt x="5020976" y="402640"/>
                    <a:pt x="5020976" y="398068"/>
                    <a:pt x="5020976" y="393497"/>
                  </a:cubicBezTo>
                  <a:cubicBezTo>
                    <a:pt x="5030113" y="356924"/>
                    <a:pt x="5039251" y="322638"/>
                    <a:pt x="5071232" y="295208"/>
                  </a:cubicBezTo>
                  <a:cubicBezTo>
                    <a:pt x="5073516" y="288351"/>
                    <a:pt x="5078085" y="283779"/>
                    <a:pt x="5082653" y="279208"/>
                  </a:cubicBezTo>
                  <a:cubicBezTo>
                    <a:pt x="5103212" y="254064"/>
                    <a:pt x="5132909" y="233492"/>
                    <a:pt x="5148899" y="206063"/>
                  </a:cubicBezTo>
                  <a:cubicBezTo>
                    <a:pt x="5151183" y="201491"/>
                    <a:pt x="5155752" y="194634"/>
                    <a:pt x="5158036" y="190062"/>
                  </a:cubicBezTo>
                  <a:cubicBezTo>
                    <a:pt x="5185448" y="144346"/>
                    <a:pt x="5206007" y="98631"/>
                    <a:pt x="5226567" y="48343"/>
                  </a:cubicBezTo>
                  <a:cubicBezTo>
                    <a:pt x="5233420" y="39200"/>
                    <a:pt x="5242557" y="30057"/>
                    <a:pt x="5249410" y="23200"/>
                  </a:cubicBezTo>
                  <a:cubicBezTo>
                    <a:pt x="5264258" y="8342"/>
                    <a:pt x="5279677" y="-801"/>
                    <a:pt x="5296239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90103B8D-5B4F-4692-AC45-F3A554A20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390" y="2369491"/>
              <a:ext cx="1846666" cy="1407341"/>
            </a:xfrm>
            <a:custGeom>
              <a:avLst/>
              <a:gdLst>
                <a:gd name="T0" fmla="*/ 748 w 809"/>
                <a:gd name="T1" fmla="*/ 615 h 618"/>
                <a:gd name="T2" fmla="*/ 736 w 809"/>
                <a:gd name="T3" fmla="*/ 611 h 618"/>
                <a:gd name="T4" fmla="*/ 672 w 809"/>
                <a:gd name="T5" fmla="*/ 592 h 618"/>
                <a:gd name="T6" fmla="*/ 633 w 809"/>
                <a:gd name="T7" fmla="*/ 546 h 618"/>
                <a:gd name="T8" fmla="*/ 588 w 809"/>
                <a:gd name="T9" fmla="*/ 533 h 618"/>
                <a:gd name="T10" fmla="*/ 525 w 809"/>
                <a:gd name="T11" fmla="*/ 499 h 618"/>
                <a:gd name="T12" fmla="*/ 511 w 809"/>
                <a:gd name="T13" fmla="*/ 498 h 618"/>
                <a:gd name="T14" fmla="*/ 467 w 809"/>
                <a:gd name="T15" fmla="*/ 541 h 618"/>
                <a:gd name="T16" fmla="*/ 423 w 809"/>
                <a:gd name="T17" fmla="*/ 518 h 618"/>
                <a:gd name="T18" fmla="*/ 411 w 809"/>
                <a:gd name="T19" fmla="*/ 523 h 618"/>
                <a:gd name="T20" fmla="*/ 337 w 809"/>
                <a:gd name="T21" fmla="*/ 520 h 618"/>
                <a:gd name="T22" fmla="*/ 323 w 809"/>
                <a:gd name="T23" fmla="*/ 563 h 618"/>
                <a:gd name="T24" fmla="*/ 277 w 809"/>
                <a:gd name="T25" fmla="*/ 576 h 618"/>
                <a:gd name="T26" fmla="*/ 266 w 809"/>
                <a:gd name="T27" fmla="*/ 543 h 618"/>
                <a:gd name="T28" fmla="*/ 241 w 809"/>
                <a:gd name="T29" fmla="*/ 524 h 618"/>
                <a:gd name="T30" fmla="*/ 219 w 809"/>
                <a:gd name="T31" fmla="*/ 517 h 618"/>
                <a:gd name="T32" fmla="*/ 181 w 809"/>
                <a:gd name="T33" fmla="*/ 565 h 618"/>
                <a:gd name="T34" fmla="*/ 152 w 809"/>
                <a:gd name="T35" fmla="*/ 568 h 618"/>
                <a:gd name="T36" fmla="*/ 137 w 809"/>
                <a:gd name="T37" fmla="*/ 560 h 618"/>
                <a:gd name="T38" fmla="*/ 63 w 809"/>
                <a:gd name="T39" fmla="*/ 548 h 618"/>
                <a:gd name="T40" fmla="*/ 51 w 809"/>
                <a:gd name="T41" fmla="*/ 544 h 618"/>
                <a:gd name="T42" fmla="*/ 42 w 809"/>
                <a:gd name="T43" fmla="*/ 479 h 618"/>
                <a:gd name="T44" fmla="*/ 54 w 809"/>
                <a:gd name="T45" fmla="*/ 473 h 618"/>
                <a:gd name="T46" fmla="*/ 65 w 809"/>
                <a:gd name="T47" fmla="*/ 463 h 618"/>
                <a:gd name="T48" fmla="*/ 72 w 809"/>
                <a:gd name="T49" fmla="*/ 449 h 618"/>
                <a:gd name="T50" fmla="*/ 111 w 809"/>
                <a:gd name="T51" fmla="*/ 413 h 618"/>
                <a:gd name="T52" fmla="*/ 144 w 809"/>
                <a:gd name="T53" fmla="*/ 357 h 618"/>
                <a:gd name="T54" fmla="*/ 168 w 809"/>
                <a:gd name="T55" fmla="*/ 294 h 618"/>
                <a:gd name="T56" fmla="*/ 184 w 809"/>
                <a:gd name="T57" fmla="*/ 269 h 618"/>
                <a:gd name="T58" fmla="*/ 226 w 809"/>
                <a:gd name="T59" fmla="*/ 194 h 618"/>
                <a:gd name="T60" fmla="*/ 245 w 809"/>
                <a:gd name="T61" fmla="*/ 145 h 618"/>
                <a:gd name="T62" fmla="*/ 274 w 809"/>
                <a:gd name="T63" fmla="*/ 102 h 618"/>
                <a:gd name="T64" fmla="*/ 316 w 809"/>
                <a:gd name="T65" fmla="*/ 33 h 618"/>
                <a:gd name="T66" fmla="*/ 331 w 809"/>
                <a:gd name="T67" fmla="*/ 12 h 618"/>
                <a:gd name="T68" fmla="*/ 373 w 809"/>
                <a:gd name="T69" fmla="*/ 37 h 618"/>
                <a:gd name="T70" fmla="*/ 398 w 809"/>
                <a:gd name="T71" fmla="*/ 69 h 618"/>
                <a:gd name="T72" fmla="*/ 494 w 809"/>
                <a:gd name="T73" fmla="*/ 210 h 618"/>
                <a:gd name="T74" fmla="*/ 575 w 809"/>
                <a:gd name="T75" fmla="*/ 302 h 618"/>
                <a:gd name="T76" fmla="*/ 664 w 809"/>
                <a:gd name="T77" fmla="*/ 429 h 618"/>
                <a:gd name="T78" fmla="*/ 721 w 809"/>
                <a:gd name="T79" fmla="*/ 509 h 618"/>
                <a:gd name="T80" fmla="*/ 736 w 809"/>
                <a:gd name="T81" fmla="*/ 524 h 618"/>
                <a:gd name="T82" fmla="*/ 764 w 809"/>
                <a:gd name="T83" fmla="*/ 558 h 618"/>
                <a:gd name="T84" fmla="*/ 771 w 809"/>
                <a:gd name="T85" fmla="*/ 569 h 618"/>
                <a:gd name="T86" fmla="*/ 805 w 809"/>
                <a:gd name="T87" fmla="*/ 59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9" h="618">
                  <a:moveTo>
                    <a:pt x="800" y="592"/>
                  </a:moveTo>
                  <a:cubicBezTo>
                    <a:pt x="778" y="591"/>
                    <a:pt x="771" y="618"/>
                    <a:pt x="748" y="615"/>
                  </a:cubicBezTo>
                  <a:cubicBezTo>
                    <a:pt x="746" y="615"/>
                    <a:pt x="744" y="614"/>
                    <a:pt x="742" y="614"/>
                  </a:cubicBezTo>
                  <a:cubicBezTo>
                    <a:pt x="740" y="613"/>
                    <a:pt x="738" y="612"/>
                    <a:pt x="736" y="611"/>
                  </a:cubicBezTo>
                  <a:cubicBezTo>
                    <a:pt x="716" y="595"/>
                    <a:pt x="701" y="579"/>
                    <a:pt x="679" y="594"/>
                  </a:cubicBezTo>
                  <a:cubicBezTo>
                    <a:pt x="677" y="593"/>
                    <a:pt x="674" y="592"/>
                    <a:pt x="672" y="592"/>
                  </a:cubicBezTo>
                  <a:cubicBezTo>
                    <a:pt x="664" y="589"/>
                    <a:pt x="657" y="587"/>
                    <a:pt x="650" y="583"/>
                  </a:cubicBezTo>
                  <a:cubicBezTo>
                    <a:pt x="638" y="576"/>
                    <a:pt x="642" y="556"/>
                    <a:pt x="633" y="546"/>
                  </a:cubicBezTo>
                  <a:cubicBezTo>
                    <a:pt x="631" y="544"/>
                    <a:pt x="629" y="542"/>
                    <a:pt x="627" y="540"/>
                  </a:cubicBezTo>
                  <a:cubicBezTo>
                    <a:pt x="615" y="532"/>
                    <a:pt x="602" y="526"/>
                    <a:pt x="588" y="533"/>
                  </a:cubicBezTo>
                  <a:cubicBezTo>
                    <a:pt x="588" y="537"/>
                    <a:pt x="588" y="544"/>
                    <a:pt x="584" y="544"/>
                  </a:cubicBezTo>
                  <a:cubicBezTo>
                    <a:pt x="545" y="556"/>
                    <a:pt x="545" y="517"/>
                    <a:pt x="525" y="499"/>
                  </a:cubicBezTo>
                  <a:cubicBezTo>
                    <a:pt x="522" y="498"/>
                    <a:pt x="520" y="498"/>
                    <a:pt x="518" y="498"/>
                  </a:cubicBezTo>
                  <a:cubicBezTo>
                    <a:pt x="515" y="498"/>
                    <a:pt x="513" y="498"/>
                    <a:pt x="511" y="498"/>
                  </a:cubicBezTo>
                  <a:cubicBezTo>
                    <a:pt x="508" y="498"/>
                    <a:pt x="506" y="498"/>
                    <a:pt x="503" y="499"/>
                  </a:cubicBezTo>
                  <a:cubicBezTo>
                    <a:pt x="494" y="513"/>
                    <a:pt x="491" y="548"/>
                    <a:pt x="467" y="541"/>
                  </a:cubicBezTo>
                  <a:cubicBezTo>
                    <a:pt x="456" y="537"/>
                    <a:pt x="452" y="517"/>
                    <a:pt x="431" y="516"/>
                  </a:cubicBezTo>
                  <a:cubicBezTo>
                    <a:pt x="428" y="517"/>
                    <a:pt x="426" y="518"/>
                    <a:pt x="423" y="518"/>
                  </a:cubicBezTo>
                  <a:cubicBezTo>
                    <a:pt x="421" y="519"/>
                    <a:pt x="419" y="520"/>
                    <a:pt x="417" y="521"/>
                  </a:cubicBezTo>
                  <a:cubicBezTo>
                    <a:pt x="415" y="522"/>
                    <a:pt x="413" y="522"/>
                    <a:pt x="411" y="523"/>
                  </a:cubicBezTo>
                  <a:cubicBezTo>
                    <a:pt x="382" y="552"/>
                    <a:pt x="374" y="533"/>
                    <a:pt x="342" y="517"/>
                  </a:cubicBezTo>
                  <a:cubicBezTo>
                    <a:pt x="340" y="517"/>
                    <a:pt x="338" y="518"/>
                    <a:pt x="337" y="520"/>
                  </a:cubicBezTo>
                  <a:cubicBezTo>
                    <a:pt x="335" y="521"/>
                    <a:pt x="334" y="522"/>
                    <a:pt x="333" y="524"/>
                  </a:cubicBezTo>
                  <a:cubicBezTo>
                    <a:pt x="328" y="534"/>
                    <a:pt x="332" y="552"/>
                    <a:pt x="323" y="563"/>
                  </a:cubicBezTo>
                  <a:cubicBezTo>
                    <a:pt x="322" y="565"/>
                    <a:pt x="320" y="567"/>
                    <a:pt x="318" y="568"/>
                  </a:cubicBezTo>
                  <a:cubicBezTo>
                    <a:pt x="308" y="579"/>
                    <a:pt x="294" y="583"/>
                    <a:pt x="277" y="576"/>
                  </a:cubicBezTo>
                  <a:cubicBezTo>
                    <a:pt x="273" y="576"/>
                    <a:pt x="269" y="564"/>
                    <a:pt x="268" y="551"/>
                  </a:cubicBezTo>
                  <a:cubicBezTo>
                    <a:pt x="268" y="548"/>
                    <a:pt x="267" y="546"/>
                    <a:pt x="266" y="543"/>
                  </a:cubicBezTo>
                  <a:cubicBezTo>
                    <a:pt x="263" y="536"/>
                    <a:pt x="258" y="530"/>
                    <a:pt x="249" y="527"/>
                  </a:cubicBezTo>
                  <a:cubicBezTo>
                    <a:pt x="246" y="526"/>
                    <a:pt x="244" y="525"/>
                    <a:pt x="241" y="524"/>
                  </a:cubicBezTo>
                  <a:cubicBezTo>
                    <a:pt x="236" y="522"/>
                    <a:pt x="231" y="520"/>
                    <a:pt x="226" y="518"/>
                  </a:cubicBezTo>
                  <a:cubicBezTo>
                    <a:pt x="224" y="518"/>
                    <a:pt x="221" y="517"/>
                    <a:pt x="219" y="517"/>
                  </a:cubicBezTo>
                  <a:cubicBezTo>
                    <a:pt x="216" y="517"/>
                    <a:pt x="213" y="517"/>
                    <a:pt x="210" y="517"/>
                  </a:cubicBezTo>
                  <a:cubicBezTo>
                    <a:pt x="187" y="525"/>
                    <a:pt x="203" y="556"/>
                    <a:pt x="181" y="565"/>
                  </a:cubicBezTo>
                  <a:cubicBezTo>
                    <a:pt x="178" y="566"/>
                    <a:pt x="176" y="567"/>
                    <a:pt x="174" y="568"/>
                  </a:cubicBezTo>
                  <a:cubicBezTo>
                    <a:pt x="167" y="570"/>
                    <a:pt x="159" y="571"/>
                    <a:pt x="152" y="568"/>
                  </a:cubicBezTo>
                  <a:cubicBezTo>
                    <a:pt x="150" y="567"/>
                    <a:pt x="147" y="565"/>
                    <a:pt x="145" y="564"/>
                  </a:cubicBezTo>
                  <a:cubicBezTo>
                    <a:pt x="142" y="563"/>
                    <a:pt x="139" y="562"/>
                    <a:pt x="137" y="560"/>
                  </a:cubicBezTo>
                  <a:cubicBezTo>
                    <a:pt x="135" y="558"/>
                    <a:pt x="133" y="556"/>
                    <a:pt x="132" y="555"/>
                  </a:cubicBezTo>
                  <a:cubicBezTo>
                    <a:pt x="113" y="533"/>
                    <a:pt x="86" y="556"/>
                    <a:pt x="63" y="548"/>
                  </a:cubicBezTo>
                  <a:cubicBezTo>
                    <a:pt x="61" y="547"/>
                    <a:pt x="59" y="547"/>
                    <a:pt x="57" y="546"/>
                  </a:cubicBezTo>
                  <a:cubicBezTo>
                    <a:pt x="55" y="545"/>
                    <a:pt x="53" y="545"/>
                    <a:pt x="51" y="544"/>
                  </a:cubicBezTo>
                  <a:cubicBezTo>
                    <a:pt x="35" y="529"/>
                    <a:pt x="0" y="548"/>
                    <a:pt x="8" y="529"/>
                  </a:cubicBezTo>
                  <a:cubicBezTo>
                    <a:pt x="16" y="513"/>
                    <a:pt x="28" y="490"/>
                    <a:pt x="42" y="479"/>
                  </a:cubicBezTo>
                  <a:cubicBezTo>
                    <a:pt x="44" y="478"/>
                    <a:pt x="47" y="477"/>
                    <a:pt x="49" y="477"/>
                  </a:cubicBezTo>
                  <a:cubicBezTo>
                    <a:pt x="51" y="476"/>
                    <a:pt x="53" y="474"/>
                    <a:pt x="54" y="473"/>
                  </a:cubicBezTo>
                  <a:cubicBezTo>
                    <a:pt x="56" y="472"/>
                    <a:pt x="57" y="471"/>
                    <a:pt x="59" y="470"/>
                  </a:cubicBezTo>
                  <a:cubicBezTo>
                    <a:pt x="61" y="468"/>
                    <a:pt x="63" y="466"/>
                    <a:pt x="65" y="463"/>
                  </a:cubicBezTo>
                  <a:cubicBezTo>
                    <a:pt x="66" y="461"/>
                    <a:pt x="67" y="458"/>
                    <a:pt x="68" y="455"/>
                  </a:cubicBezTo>
                  <a:cubicBezTo>
                    <a:pt x="69" y="453"/>
                    <a:pt x="70" y="451"/>
                    <a:pt x="72" y="449"/>
                  </a:cubicBezTo>
                  <a:cubicBezTo>
                    <a:pt x="79" y="438"/>
                    <a:pt x="90" y="430"/>
                    <a:pt x="101" y="421"/>
                  </a:cubicBezTo>
                  <a:cubicBezTo>
                    <a:pt x="104" y="418"/>
                    <a:pt x="108" y="416"/>
                    <a:pt x="111" y="413"/>
                  </a:cubicBezTo>
                  <a:cubicBezTo>
                    <a:pt x="121" y="400"/>
                    <a:pt x="129" y="385"/>
                    <a:pt x="137" y="371"/>
                  </a:cubicBezTo>
                  <a:cubicBezTo>
                    <a:pt x="139" y="366"/>
                    <a:pt x="142" y="361"/>
                    <a:pt x="144" y="357"/>
                  </a:cubicBezTo>
                  <a:cubicBezTo>
                    <a:pt x="146" y="337"/>
                    <a:pt x="151" y="321"/>
                    <a:pt x="159" y="308"/>
                  </a:cubicBezTo>
                  <a:cubicBezTo>
                    <a:pt x="162" y="303"/>
                    <a:pt x="165" y="299"/>
                    <a:pt x="168" y="294"/>
                  </a:cubicBezTo>
                  <a:cubicBezTo>
                    <a:pt x="170" y="287"/>
                    <a:pt x="174" y="281"/>
                    <a:pt x="179" y="275"/>
                  </a:cubicBezTo>
                  <a:cubicBezTo>
                    <a:pt x="181" y="273"/>
                    <a:pt x="182" y="271"/>
                    <a:pt x="184" y="269"/>
                  </a:cubicBezTo>
                  <a:cubicBezTo>
                    <a:pt x="199" y="249"/>
                    <a:pt x="207" y="226"/>
                    <a:pt x="226" y="210"/>
                  </a:cubicBezTo>
                  <a:cubicBezTo>
                    <a:pt x="226" y="206"/>
                    <a:pt x="226" y="198"/>
                    <a:pt x="226" y="194"/>
                  </a:cubicBezTo>
                  <a:cubicBezTo>
                    <a:pt x="225" y="192"/>
                    <a:pt x="225" y="189"/>
                    <a:pt x="226" y="187"/>
                  </a:cubicBezTo>
                  <a:cubicBezTo>
                    <a:pt x="226" y="171"/>
                    <a:pt x="238" y="156"/>
                    <a:pt x="245" y="145"/>
                  </a:cubicBezTo>
                  <a:cubicBezTo>
                    <a:pt x="246" y="142"/>
                    <a:pt x="247" y="139"/>
                    <a:pt x="249" y="137"/>
                  </a:cubicBezTo>
                  <a:cubicBezTo>
                    <a:pt x="255" y="125"/>
                    <a:pt x="265" y="113"/>
                    <a:pt x="274" y="102"/>
                  </a:cubicBezTo>
                  <a:cubicBezTo>
                    <a:pt x="275" y="100"/>
                    <a:pt x="277" y="97"/>
                    <a:pt x="278" y="95"/>
                  </a:cubicBezTo>
                  <a:cubicBezTo>
                    <a:pt x="293" y="75"/>
                    <a:pt x="307" y="55"/>
                    <a:pt x="316" y="33"/>
                  </a:cubicBezTo>
                  <a:cubicBezTo>
                    <a:pt x="319" y="29"/>
                    <a:pt x="321" y="25"/>
                    <a:pt x="324" y="22"/>
                  </a:cubicBezTo>
                  <a:cubicBezTo>
                    <a:pt x="326" y="18"/>
                    <a:pt x="329" y="15"/>
                    <a:pt x="331" y="12"/>
                  </a:cubicBezTo>
                  <a:cubicBezTo>
                    <a:pt x="335" y="0"/>
                    <a:pt x="354" y="16"/>
                    <a:pt x="364" y="27"/>
                  </a:cubicBezTo>
                  <a:cubicBezTo>
                    <a:pt x="367" y="30"/>
                    <a:pt x="370" y="34"/>
                    <a:pt x="373" y="37"/>
                  </a:cubicBezTo>
                  <a:cubicBezTo>
                    <a:pt x="378" y="44"/>
                    <a:pt x="384" y="51"/>
                    <a:pt x="389" y="58"/>
                  </a:cubicBezTo>
                  <a:cubicBezTo>
                    <a:pt x="392" y="62"/>
                    <a:pt x="395" y="65"/>
                    <a:pt x="398" y="69"/>
                  </a:cubicBezTo>
                  <a:cubicBezTo>
                    <a:pt x="436" y="109"/>
                    <a:pt x="436" y="171"/>
                    <a:pt x="483" y="201"/>
                  </a:cubicBezTo>
                  <a:cubicBezTo>
                    <a:pt x="486" y="204"/>
                    <a:pt x="490" y="207"/>
                    <a:pt x="494" y="210"/>
                  </a:cubicBezTo>
                  <a:cubicBezTo>
                    <a:pt x="519" y="234"/>
                    <a:pt x="542" y="263"/>
                    <a:pt x="565" y="290"/>
                  </a:cubicBezTo>
                  <a:cubicBezTo>
                    <a:pt x="568" y="294"/>
                    <a:pt x="572" y="298"/>
                    <a:pt x="575" y="302"/>
                  </a:cubicBezTo>
                  <a:cubicBezTo>
                    <a:pt x="591" y="350"/>
                    <a:pt x="620" y="384"/>
                    <a:pt x="652" y="417"/>
                  </a:cubicBezTo>
                  <a:cubicBezTo>
                    <a:pt x="656" y="421"/>
                    <a:pt x="660" y="425"/>
                    <a:pt x="664" y="429"/>
                  </a:cubicBezTo>
                  <a:cubicBezTo>
                    <a:pt x="679" y="455"/>
                    <a:pt x="697" y="479"/>
                    <a:pt x="715" y="502"/>
                  </a:cubicBezTo>
                  <a:cubicBezTo>
                    <a:pt x="717" y="505"/>
                    <a:pt x="719" y="507"/>
                    <a:pt x="721" y="509"/>
                  </a:cubicBezTo>
                  <a:cubicBezTo>
                    <a:pt x="724" y="512"/>
                    <a:pt x="728" y="515"/>
                    <a:pt x="731" y="519"/>
                  </a:cubicBezTo>
                  <a:cubicBezTo>
                    <a:pt x="733" y="521"/>
                    <a:pt x="734" y="522"/>
                    <a:pt x="736" y="524"/>
                  </a:cubicBezTo>
                  <a:cubicBezTo>
                    <a:pt x="743" y="534"/>
                    <a:pt x="751" y="543"/>
                    <a:pt x="759" y="552"/>
                  </a:cubicBezTo>
                  <a:cubicBezTo>
                    <a:pt x="760" y="554"/>
                    <a:pt x="762" y="556"/>
                    <a:pt x="764" y="558"/>
                  </a:cubicBezTo>
                  <a:cubicBezTo>
                    <a:pt x="764" y="560"/>
                    <a:pt x="766" y="562"/>
                    <a:pt x="767" y="564"/>
                  </a:cubicBezTo>
                  <a:cubicBezTo>
                    <a:pt x="768" y="566"/>
                    <a:pt x="770" y="568"/>
                    <a:pt x="771" y="569"/>
                  </a:cubicBezTo>
                  <a:cubicBezTo>
                    <a:pt x="782" y="576"/>
                    <a:pt x="802" y="576"/>
                    <a:pt x="809" y="595"/>
                  </a:cubicBezTo>
                  <a:cubicBezTo>
                    <a:pt x="809" y="595"/>
                    <a:pt x="806" y="595"/>
                    <a:pt x="805" y="594"/>
                  </a:cubicBezTo>
                  <a:cubicBezTo>
                    <a:pt x="803" y="593"/>
                    <a:pt x="802" y="593"/>
                    <a:pt x="800" y="592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C2A42D03-B88B-40AE-B1CE-96C02E04A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122" y="3481798"/>
              <a:ext cx="1422233" cy="968011"/>
            </a:xfrm>
            <a:custGeom>
              <a:avLst/>
              <a:gdLst>
                <a:gd name="T0" fmla="*/ 590 w 623"/>
                <a:gd name="T1" fmla="*/ 361 h 424"/>
                <a:gd name="T2" fmla="*/ 585 w 623"/>
                <a:gd name="T3" fmla="*/ 368 h 424"/>
                <a:gd name="T4" fmla="*/ 584 w 623"/>
                <a:gd name="T5" fmla="*/ 376 h 424"/>
                <a:gd name="T6" fmla="*/ 580 w 623"/>
                <a:gd name="T7" fmla="*/ 397 h 424"/>
                <a:gd name="T8" fmla="*/ 494 w 623"/>
                <a:gd name="T9" fmla="*/ 354 h 424"/>
                <a:gd name="T10" fmla="*/ 486 w 623"/>
                <a:gd name="T11" fmla="*/ 357 h 424"/>
                <a:gd name="T12" fmla="*/ 478 w 623"/>
                <a:gd name="T13" fmla="*/ 361 h 424"/>
                <a:gd name="T14" fmla="*/ 473 w 623"/>
                <a:gd name="T15" fmla="*/ 365 h 424"/>
                <a:gd name="T16" fmla="*/ 468 w 623"/>
                <a:gd name="T17" fmla="*/ 369 h 424"/>
                <a:gd name="T18" fmla="*/ 424 w 623"/>
                <a:gd name="T19" fmla="*/ 401 h 424"/>
                <a:gd name="T20" fmla="*/ 414 w 623"/>
                <a:gd name="T21" fmla="*/ 363 h 424"/>
                <a:gd name="T22" fmla="*/ 406 w 623"/>
                <a:gd name="T23" fmla="*/ 363 h 424"/>
                <a:gd name="T24" fmla="*/ 374 w 623"/>
                <a:gd name="T25" fmla="*/ 374 h 424"/>
                <a:gd name="T26" fmla="*/ 346 w 623"/>
                <a:gd name="T27" fmla="*/ 368 h 424"/>
                <a:gd name="T28" fmla="*/ 338 w 623"/>
                <a:gd name="T29" fmla="*/ 367 h 424"/>
                <a:gd name="T30" fmla="*/ 332 w 623"/>
                <a:gd name="T31" fmla="*/ 366 h 424"/>
                <a:gd name="T32" fmla="*/ 327 w 623"/>
                <a:gd name="T33" fmla="*/ 367 h 424"/>
                <a:gd name="T34" fmla="*/ 280 w 623"/>
                <a:gd name="T35" fmla="*/ 405 h 424"/>
                <a:gd name="T36" fmla="*/ 258 w 623"/>
                <a:gd name="T37" fmla="*/ 380 h 424"/>
                <a:gd name="T38" fmla="*/ 254 w 623"/>
                <a:gd name="T39" fmla="*/ 376 h 424"/>
                <a:gd name="T40" fmla="*/ 218 w 623"/>
                <a:gd name="T41" fmla="*/ 366 h 424"/>
                <a:gd name="T42" fmla="*/ 204 w 623"/>
                <a:gd name="T43" fmla="*/ 382 h 424"/>
                <a:gd name="T44" fmla="*/ 201 w 623"/>
                <a:gd name="T45" fmla="*/ 389 h 424"/>
                <a:gd name="T46" fmla="*/ 172 w 623"/>
                <a:gd name="T47" fmla="*/ 394 h 424"/>
                <a:gd name="T48" fmla="*/ 166 w 623"/>
                <a:gd name="T49" fmla="*/ 388 h 424"/>
                <a:gd name="T50" fmla="*/ 161 w 623"/>
                <a:gd name="T51" fmla="*/ 384 h 424"/>
                <a:gd name="T52" fmla="*/ 156 w 623"/>
                <a:gd name="T53" fmla="*/ 379 h 424"/>
                <a:gd name="T54" fmla="*/ 121 w 623"/>
                <a:gd name="T55" fmla="*/ 354 h 424"/>
                <a:gd name="T56" fmla="*/ 66 w 623"/>
                <a:gd name="T57" fmla="*/ 398 h 424"/>
                <a:gd name="T58" fmla="*/ 60 w 623"/>
                <a:gd name="T59" fmla="*/ 403 h 424"/>
                <a:gd name="T60" fmla="*/ 8 w 623"/>
                <a:gd name="T61" fmla="*/ 405 h 424"/>
                <a:gd name="T62" fmla="*/ 0 w 623"/>
                <a:gd name="T63" fmla="*/ 417 h 424"/>
                <a:gd name="T64" fmla="*/ 64 w 623"/>
                <a:gd name="T65" fmla="*/ 303 h 424"/>
                <a:gd name="T66" fmla="*/ 69 w 623"/>
                <a:gd name="T67" fmla="*/ 292 h 424"/>
                <a:gd name="T68" fmla="*/ 72 w 623"/>
                <a:gd name="T69" fmla="*/ 282 h 424"/>
                <a:gd name="T70" fmla="*/ 76 w 623"/>
                <a:gd name="T71" fmla="*/ 269 h 424"/>
                <a:gd name="T72" fmla="*/ 82 w 623"/>
                <a:gd name="T73" fmla="*/ 243 h 424"/>
                <a:gd name="T74" fmla="*/ 92 w 623"/>
                <a:gd name="T75" fmla="*/ 234 h 424"/>
                <a:gd name="T76" fmla="*/ 182 w 623"/>
                <a:gd name="T77" fmla="*/ 123 h 424"/>
                <a:gd name="T78" fmla="*/ 192 w 623"/>
                <a:gd name="T79" fmla="*/ 113 h 424"/>
                <a:gd name="T80" fmla="*/ 245 w 623"/>
                <a:gd name="T81" fmla="*/ 64 h 424"/>
                <a:gd name="T82" fmla="*/ 255 w 623"/>
                <a:gd name="T83" fmla="*/ 53 h 424"/>
                <a:gd name="T84" fmla="*/ 264 w 623"/>
                <a:gd name="T85" fmla="*/ 42 h 424"/>
                <a:gd name="T86" fmla="*/ 274 w 623"/>
                <a:gd name="T87" fmla="*/ 30 h 424"/>
                <a:gd name="T88" fmla="*/ 344 w 623"/>
                <a:gd name="T89" fmla="*/ 11 h 424"/>
                <a:gd name="T90" fmla="*/ 356 w 623"/>
                <a:gd name="T91" fmla="*/ 17 h 424"/>
                <a:gd name="T92" fmla="*/ 432 w 623"/>
                <a:gd name="T93" fmla="*/ 146 h 424"/>
                <a:gd name="T94" fmla="*/ 439 w 623"/>
                <a:gd name="T95" fmla="*/ 156 h 424"/>
                <a:gd name="T96" fmla="*/ 446 w 623"/>
                <a:gd name="T97" fmla="*/ 166 h 424"/>
                <a:gd name="T98" fmla="*/ 453 w 623"/>
                <a:gd name="T99" fmla="*/ 177 h 424"/>
                <a:gd name="T100" fmla="*/ 462 w 623"/>
                <a:gd name="T101" fmla="*/ 190 h 424"/>
                <a:gd name="T102" fmla="*/ 483 w 623"/>
                <a:gd name="T103" fmla="*/ 216 h 424"/>
                <a:gd name="T104" fmla="*/ 495 w 623"/>
                <a:gd name="T105" fmla="*/ 228 h 424"/>
                <a:gd name="T106" fmla="*/ 543 w 623"/>
                <a:gd name="T107" fmla="*/ 265 h 424"/>
                <a:gd name="T108" fmla="*/ 552 w 623"/>
                <a:gd name="T109" fmla="*/ 273 h 424"/>
                <a:gd name="T110" fmla="*/ 561 w 623"/>
                <a:gd name="T111" fmla="*/ 283 h 424"/>
                <a:gd name="T112" fmla="*/ 572 w 623"/>
                <a:gd name="T113" fmla="*/ 292 h 424"/>
                <a:gd name="T114" fmla="*/ 577 w 623"/>
                <a:gd name="T115" fmla="*/ 297 h 424"/>
                <a:gd name="T116" fmla="*/ 582 w 623"/>
                <a:gd name="T117" fmla="*/ 302 h 424"/>
                <a:gd name="T118" fmla="*/ 619 w 623"/>
                <a:gd name="T119" fmla="*/ 350 h 424"/>
                <a:gd name="T120" fmla="*/ 595 w 623"/>
                <a:gd name="T121" fmla="*/ 359 h 424"/>
                <a:gd name="T122" fmla="*/ 590 w 623"/>
                <a:gd name="T123" fmla="*/ 361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3" h="424">
                  <a:moveTo>
                    <a:pt x="590" y="361"/>
                  </a:moveTo>
                  <a:cubicBezTo>
                    <a:pt x="588" y="363"/>
                    <a:pt x="586" y="365"/>
                    <a:pt x="585" y="368"/>
                  </a:cubicBezTo>
                  <a:cubicBezTo>
                    <a:pt x="584" y="370"/>
                    <a:pt x="584" y="373"/>
                    <a:pt x="584" y="376"/>
                  </a:cubicBezTo>
                  <a:cubicBezTo>
                    <a:pt x="583" y="387"/>
                    <a:pt x="588" y="397"/>
                    <a:pt x="580" y="397"/>
                  </a:cubicBezTo>
                  <a:cubicBezTo>
                    <a:pt x="545" y="405"/>
                    <a:pt x="533" y="350"/>
                    <a:pt x="494" y="354"/>
                  </a:cubicBezTo>
                  <a:cubicBezTo>
                    <a:pt x="491" y="355"/>
                    <a:pt x="488" y="356"/>
                    <a:pt x="486" y="357"/>
                  </a:cubicBezTo>
                  <a:cubicBezTo>
                    <a:pt x="483" y="358"/>
                    <a:pt x="481" y="359"/>
                    <a:pt x="478" y="361"/>
                  </a:cubicBezTo>
                  <a:cubicBezTo>
                    <a:pt x="476" y="363"/>
                    <a:pt x="475" y="364"/>
                    <a:pt x="473" y="365"/>
                  </a:cubicBezTo>
                  <a:cubicBezTo>
                    <a:pt x="471" y="366"/>
                    <a:pt x="470" y="368"/>
                    <a:pt x="468" y="369"/>
                  </a:cubicBezTo>
                  <a:cubicBezTo>
                    <a:pt x="455" y="382"/>
                    <a:pt x="440" y="424"/>
                    <a:pt x="424" y="401"/>
                  </a:cubicBezTo>
                  <a:cubicBezTo>
                    <a:pt x="416" y="393"/>
                    <a:pt x="444" y="358"/>
                    <a:pt x="414" y="363"/>
                  </a:cubicBezTo>
                  <a:cubicBezTo>
                    <a:pt x="411" y="363"/>
                    <a:pt x="409" y="363"/>
                    <a:pt x="406" y="363"/>
                  </a:cubicBezTo>
                  <a:cubicBezTo>
                    <a:pt x="395" y="364"/>
                    <a:pt x="383" y="369"/>
                    <a:pt x="374" y="374"/>
                  </a:cubicBezTo>
                  <a:cubicBezTo>
                    <a:pt x="366" y="378"/>
                    <a:pt x="358" y="370"/>
                    <a:pt x="346" y="368"/>
                  </a:cubicBezTo>
                  <a:cubicBezTo>
                    <a:pt x="343" y="367"/>
                    <a:pt x="341" y="367"/>
                    <a:pt x="338" y="367"/>
                  </a:cubicBezTo>
                  <a:cubicBezTo>
                    <a:pt x="336" y="366"/>
                    <a:pt x="334" y="366"/>
                    <a:pt x="332" y="366"/>
                  </a:cubicBezTo>
                  <a:cubicBezTo>
                    <a:pt x="331" y="366"/>
                    <a:pt x="329" y="366"/>
                    <a:pt x="327" y="367"/>
                  </a:cubicBezTo>
                  <a:cubicBezTo>
                    <a:pt x="307" y="374"/>
                    <a:pt x="296" y="393"/>
                    <a:pt x="280" y="405"/>
                  </a:cubicBezTo>
                  <a:cubicBezTo>
                    <a:pt x="261" y="413"/>
                    <a:pt x="265" y="397"/>
                    <a:pt x="258" y="380"/>
                  </a:cubicBezTo>
                  <a:cubicBezTo>
                    <a:pt x="257" y="378"/>
                    <a:pt x="255" y="377"/>
                    <a:pt x="254" y="376"/>
                  </a:cubicBezTo>
                  <a:cubicBezTo>
                    <a:pt x="244" y="368"/>
                    <a:pt x="230" y="366"/>
                    <a:pt x="218" y="366"/>
                  </a:cubicBezTo>
                  <a:cubicBezTo>
                    <a:pt x="210" y="368"/>
                    <a:pt x="207" y="375"/>
                    <a:pt x="204" y="382"/>
                  </a:cubicBezTo>
                  <a:cubicBezTo>
                    <a:pt x="203" y="384"/>
                    <a:pt x="202" y="387"/>
                    <a:pt x="201" y="389"/>
                  </a:cubicBezTo>
                  <a:cubicBezTo>
                    <a:pt x="195" y="401"/>
                    <a:pt x="183" y="401"/>
                    <a:pt x="172" y="394"/>
                  </a:cubicBezTo>
                  <a:cubicBezTo>
                    <a:pt x="170" y="392"/>
                    <a:pt x="168" y="390"/>
                    <a:pt x="166" y="388"/>
                  </a:cubicBezTo>
                  <a:cubicBezTo>
                    <a:pt x="164" y="387"/>
                    <a:pt x="163" y="385"/>
                    <a:pt x="161" y="384"/>
                  </a:cubicBezTo>
                  <a:cubicBezTo>
                    <a:pt x="159" y="382"/>
                    <a:pt x="158" y="381"/>
                    <a:pt x="156" y="379"/>
                  </a:cubicBezTo>
                  <a:cubicBezTo>
                    <a:pt x="144" y="366"/>
                    <a:pt x="132" y="358"/>
                    <a:pt x="121" y="354"/>
                  </a:cubicBezTo>
                  <a:cubicBezTo>
                    <a:pt x="94" y="343"/>
                    <a:pt x="74" y="374"/>
                    <a:pt x="66" y="398"/>
                  </a:cubicBezTo>
                  <a:cubicBezTo>
                    <a:pt x="64" y="400"/>
                    <a:pt x="62" y="402"/>
                    <a:pt x="60" y="403"/>
                  </a:cubicBezTo>
                  <a:cubicBezTo>
                    <a:pt x="48" y="413"/>
                    <a:pt x="33" y="417"/>
                    <a:pt x="8" y="405"/>
                  </a:cubicBezTo>
                  <a:cubicBezTo>
                    <a:pt x="8" y="405"/>
                    <a:pt x="4" y="413"/>
                    <a:pt x="0" y="417"/>
                  </a:cubicBezTo>
                  <a:cubicBezTo>
                    <a:pt x="39" y="389"/>
                    <a:pt x="43" y="343"/>
                    <a:pt x="64" y="303"/>
                  </a:cubicBezTo>
                  <a:cubicBezTo>
                    <a:pt x="65" y="300"/>
                    <a:pt x="67" y="296"/>
                    <a:pt x="69" y="292"/>
                  </a:cubicBezTo>
                  <a:cubicBezTo>
                    <a:pt x="70" y="289"/>
                    <a:pt x="71" y="285"/>
                    <a:pt x="72" y="282"/>
                  </a:cubicBezTo>
                  <a:cubicBezTo>
                    <a:pt x="74" y="277"/>
                    <a:pt x="75" y="273"/>
                    <a:pt x="76" y="269"/>
                  </a:cubicBezTo>
                  <a:cubicBezTo>
                    <a:pt x="79" y="260"/>
                    <a:pt x="81" y="252"/>
                    <a:pt x="82" y="243"/>
                  </a:cubicBezTo>
                  <a:cubicBezTo>
                    <a:pt x="85" y="239"/>
                    <a:pt x="88" y="236"/>
                    <a:pt x="92" y="234"/>
                  </a:cubicBezTo>
                  <a:cubicBezTo>
                    <a:pt x="140" y="210"/>
                    <a:pt x="148" y="156"/>
                    <a:pt x="182" y="123"/>
                  </a:cubicBezTo>
                  <a:cubicBezTo>
                    <a:pt x="185" y="119"/>
                    <a:pt x="188" y="116"/>
                    <a:pt x="192" y="113"/>
                  </a:cubicBezTo>
                  <a:cubicBezTo>
                    <a:pt x="213" y="99"/>
                    <a:pt x="229" y="82"/>
                    <a:pt x="245" y="64"/>
                  </a:cubicBezTo>
                  <a:cubicBezTo>
                    <a:pt x="248" y="61"/>
                    <a:pt x="251" y="57"/>
                    <a:pt x="255" y="53"/>
                  </a:cubicBezTo>
                  <a:cubicBezTo>
                    <a:pt x="258" y="50"/>
                    <a:pt x="261" y="46"/>
                    <a:pt x="264" y="42"/>
                  </a:cubicBezTo>
                  <a:cubicBezTo>
                    <a:pt x="267" y="38"/>
                    <a:pt x="270" y="34"/>
                    <a:pt x="274" y="30"/>
                  </a:cubicBezTo>
                  <a:cubicBezTo>
                    <a:pt x="287" y="8"/>
                    <a:pt x="319" y="0"/>
                    <a:pt x="344" y="11"/>
                  </a:cubicBezTo>
                  <a:cubicBezTo>
                    <a:pt x="348" y="12"/>
                    <a:pt x="352" y="15"/>
                    <a:pt x="356" y="17"/>
                  </a:cubicBezTo>
                  <a:cubicBezTo>
                    <a:pt x="393" y="51"/>
                    <a:pt x="401" y="105"/>
                    <a:pt x="432" y="146"/>
                  </a:cubicBezTo>
                  <a:cubicBezTo>
                    <a:pt x="435" y="150"/>
                    <a:pt x="437" y="153"/>
                    <a:pt x="439" y="156"/>
                  </a:cubicBezTo>
                  <a:cubicBezTo>
                    <a:pt x="441" y="159"/>
                    <a:pt x="444" y="163"/>
                    <a:pt x="446" y="166"/>
                  </a:cubicBezTo>
                  <a:cubicBezTo>
                    <a:pt x="448" y="170"/>
                    <a:pt x="450" y="174"/>
                    <a:pt x="453" y="177"/>
                  </a:cubicBezTo>
                  <a:cubicBezTo>
                    <a:pt x="456" y="182"/>
                    <a:pt x="459" y="186"/>
                    <a:pt x="462" y="190"/>
                  </a:cubicBezTo>
                  <a:cubicBezTo>
                    <a:pt x="468" y="200"/>
                    <a:pt x="476" y="208"/>
                    <a:pt x="483" y="216"/>
                  </a:cubicBezTo>
                  <a:cubicBezTo>
                    <a:pt x="487" y="220"/>
                    <a:pt x="491" y="224"/>
                    <a:pt x="495" y="228"/>
                  </a:cubicBezTo>
                  <a:cubicBezTo>
                    <a:pt x="509" y="241"/>
                    <a:pt x="527" y="252"/>
                    <a:pt x="543" y="265"/>
                  </a:cubicBezTo>
                  <a:cubicBezTo>
                    <a:pt x="546" y="268"/>
                    <a:pt x="549" y="270"/>
                    <a:pt x="552" y="273"/>
                  </a:cubicBezTo>
                  <a:cubicBezTo>
                    <a:pt x="555" y="277"/>
                    <a:pt x="558" y="280"/>
                    <a:pt x="561" y="283"/>
                  </a:cubicBezTo>
                  <a:cubicBezTo>
                    <a:pt x="565" y="286"/>
                    <a:pt x="569" y="289"/>
                    <a:pt x="572" y="292"/>
                  </a:cubicBezTo>
                  <a:cubicBezTo>
                    <a:pt x="574" y="294"/>
                    <a:pt x="575" y="295"/>
                    <a:pt x="577" y="297"/>
                  </a:cubicBezTo>
                  <a:cubicBezTo>
                    <a:pt x="578" y="299"/>
                    <a:pt x="580" y="300"/>
                    <a:pt x="582" y="302"/>
                  </a:cubicBezTo>
                  <a:cubicBezTo>
                    <a:pt x="595" y="315"/>
                    <a:pt x="615" y="331"/>
                    <a:pt x="619" y="350"/>
                  </a:cubicBezTo>
                  <a:cubicBezTo>
                    <a:pt x="623" y="370"/>
                    <a:pt x="603" y="354"/>
                    <a:pt x="595" y="359"/>
                  </a:cubicBezTo>
                  <a:cubicBezTo>
                    <a:pt x="594" y="360"/>
                    <a:pt x="592" y="360"/>
                    <a:pt x="590" y="361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CCD9385-BEB1-4E4B-A4AA-CC2EFE12C45E}"/>
                </a:ext>
              </a:extLst>
            </p:cNvPr>
            <p:cNvGrpSpPr/>
            <p:nvPr/>
          </p:nvGrpSpPr>
          <p:grpSpPr>
            <a:xfrm flipH="1">
              <a:off x="2042266" y="4320713"/>
              <a:ext cx="2307781" cy="2524372"/>
              <a:chOff x="770468" y="2760812"/>
              <a:chExt cx="2307781" cy="2524372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FA66B9E-1EEE-4A21-8E8F-3FE56B8D3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68" y="2827965"/>
                <a:ext cx="2307781" cy="2457219"/>
              </a:xfrm>
              <a:custGeom>
                <a:avLst/>
                <a:gdLst>
                  <a:gd name="connsiteX0" fmla="*/ 628793 w 2307781"/>
                  <a:gd name="connsiteY0" fmla="*/ 0 h 2457219"/>
                  <a:gd name="connsiteX1" fmla="*/ 713313 w 2307781"/>
                  <a:gd name="connsiteY1" fmla="*/ 107432 h 2457219"/>
                  <a:gd name="connsiteX2" fmla="*/ 720166 w 2307781"/>
                  <a:gd name="connsiteY2" fmla="*/ 125718 h 2457219"/>
                  <a:gd name="connsiteX3" fmla="*/ 747578 w 2307781"/>
                  <a:gd name="connsiteY3" fmla="*/ 176006 h 2457219"/>
                  <a:gd name="connsiteX4" fmla="*/ 752147 w 2307781"/>
                  <a:gd name="connsiteY4" fmla="*/ 192006 h 2457219"/>
                  <a:gd name="connsiteX5" fmla="*/ 772705 w 2307781"/>
                  <a:gd name="connsiteY5" fmla="*/ 249151 h 2457219"/>
                  <a:gd name="connsiteX6" fmla="*/ 781843 w 2307781"/>
                  <a:gd name="connsiteY6" fmla="*/ 281152 h 2457219"/>
                  <a:gd name="connsiteX7" fmla="*/ 875501 w 2307781"/>
                  <a:gd name="connsiteY7" fmla="*/ 386298 h 2457219"/>
                  <a:gd name="connsiteX8" fmla="*/ 898344 w 2307781"/>
                  <a:gd name="connsiteY8" fmla="*/ 411441 h 2457219"/>
                  <a:gd name="connsiteX9" fmla="*/ 1053679 w 2307781"/>
                  <a:gd name="connsiteY9" fmla="*/ 612591 h 2457219"/>
                  <a:gd name="connsiteX10" fmla="*/ 1062817 w 2307781"/>
                  <a:gd name="connsiteY10" fmla="*/ 628591 h 2457219"/>
                  <a:gd name="connsiteX11" fmla="*/ 1106219 w 2307781"/>
                  <a:gd name="connsiteY11" fmla="*/ 683450 h 2457219"/>
                  <a:gd name="connsiteX12" fmla="*/ 1115356 w 2307781"/>
                  <a:gd name="connsiteY12" fmla="*/ 699450 h 2457219"/>
                  <a:gd name="connsiteX13" fmla="*/ 1172465 w 2307781"/>
                  <a:gd name="connsiteY13" fmla="*/ 774881 h 2457219"/>
                  <a:gd name="connsiteX14" fmla="*/ 1179318 w 2307781"/>
                  <a:gd name="connsiteY14" fmla="*/ 790882 h 2457219"/>
                  <a:gd name="connsiteX15" fmla="*/ 1195308 w 2307781"/>
                  <a:gd name="connsiteY15" fmla="*/ 827454 h 2457219"/>
                  <a:gd name="connsiteX16" fmla="*/ 1202161 w 2307781"/>
                  <a:gd name="connsiteY16" fmla="*/ 845741 h 2457219"/>
                  <a:gd name="connsiteX17" fmla="*/ 1206730 w 2307781"/>
                  <a:gd name="connsiteY17" fmla="*/ 864027 h 2457219"/>
                  <a:gd name="connsiteX18" fmla="*/ 1215867 w 2307781"/>
                  <a:gd name="connsiteY18" fmla="*/ 880027 h 2457219"/>
                  <a:gd name="connsiteX19" fmla="*/ 1259270 w 2307781"/>
                  <a:gd name="connsiteY19" fmla="*/ 905171 h 2457219"/>
                  <a:gd name="connsiteX20" fmla="*/ 1272976 w 2307781"/>
                  <a:gd name="connsiteY20" fmla="*/ 921172 h 2457219"/>
                  <a:gd name="connsiteX21" fmla="*/ 1279829 w 2307781"/>
                  <a:gd name="connsiteY21" fmla="*/ 944029 h 2457219"/>
                  <a:gd name="connsiteX22" fmla="*/ 1284397 w 2307781"/>
                  <a:gd name="connsiteY22" fmla="*/ 964601 h 2457219"/>
                  <a:gd name="connsiteX23" fmla="*/ 1288966 w 2307781"/>
                  <a:gd name="connsiteY23" fmla="*/ 982888 h 2457219"/>
                  <a:gd name="connsiteX24" fmla="*/ 1293535 w 2307781"/>
                  <a:gd name="connsiteY24" fmla="*/ 998888 h 2457219"/>
                  <a:gd name="connsiteX25" fmla="*/ 1300388 w 2307781"/>
                  <a:gd name="connsiteY25" fmla="*/ 1017174 h 2457219"/>
                  <a:gd name="connsiteX26" fmla="*/ 1307241 w 2307781"/>
                  <a:gd name="connsiteY26" fmla="*/ 1037747 h 2457219"/>
                  <a:gd name="connsiteX27" fmla="*/ 1316378 w 2307781"/>
                  <a:gd name="connsiteY27" fmla="*/ 1046890 h 2457219"/>
                  <a:gd name="connsiteX28" fmla="*/ 1327800 w 2307781"/>
                  <a:gd name="connsiteY28" fmla="*/ 1058319 h 2457219"/>
                  <a:gd name="connsiteX29" fmla="*/ 1339222 w 2307781"/>
                  <a:gd name="connsiteY29" fmla="*/ 1067462 h 2457219"/>
                  <a:gd name="connsiteX30" fmla="*/ 1348359 w 2307781"/>
                  <a:gd name="connsiteY30" fmla="*/ 1076605 h 2457219"/>
                  <a:gd name="connsiteX31" fmla="*/ 1378055 w 2307781"/>
                  <a:gd name="connsiteY31" fmla="*/ 1099463 h 2457219"/>
                  <a:gd name="connsiteX32" fmla="*/ 1444301 w 2307781"/>
                  <a:gd name="connsiteY32" fmla="*/ 1181751 h 2457219"/>
                  <a:gd name="connsiteX33" fmla="*/ 1455723 w 2307781"/>
                  <a:gd name="connsiteY33" fmla="*/ 1216038 h 2457219"/>
                  <a:gd name="connsiteX34" fmla="*/ 1473997 w 2307781"/>
                  <a:gd name="connsiteY34" fmla="*/ 1291469 h 2457219"/>
                  <a:gd name="connsiteX35" fmla="*/ 1487704 w 2307781"/>
                  <a:gd name="connsiteY35" fmla="*/ 1325755 h 2457219"/>
                  <a:gd name="connsiteX36" fmla="*/ 1615626 w 2307781"/>
                  <a:gd name="connsiteY36" fmla="*/ 1451474 h 2457219"/>
                  <a:gd name="connsiteX37" fmla="*/ 1636186 w 2307781"/>
                  <a:gd name="connsiteY37" fmla="*/ 1478903 h 2457219"/>
                  <a:gd name="connsiteX38" fmla="*/ 1656745 w 2307781"/>
                  <a:gd name="connsiteY38" fmla="*/ 1508618 h 2457219"/>
                  <a:gd name="connsiteX39" fmla="*/ 1681872 w 2307781"/>
                  <a:gd name="connsiteY39" fmla="*/ 1540619 h 2457219"/>
                  <a:gd name="connsiteX40" fmla="*/ 1828070 w 2307781"/>
                  <a:gd name="connsiteY40" fmla="*/ 1750912 h 2457219"/>
                  <a:gd name="connsiteX41" fmla="*/ 1825786 w 2307781"/>
                  <a:gd name="connsiteY41" fmla="*/ 1789770 h 2457219"/>
                  <a:gd name="connsiteX42" fmla="*/ 1871472 w 2307781"/>
                  <a:gd name="connsiteY42" fmla="*/ 1860629 h 2457219"/>
                  <a:gd name="connsiteX43" fmla="*/ 1894316 w 2307781"/>
                  <a:gd name="connsiteY43" fmla="*/ 1876630 h 2457219"/>
                  <a:gd name="connsiteX44" fmla="*/ 2141024 w 2307781"/>
                  <a:gd name="connsiteY44" fmla="*/ 2244641 h 2457219"/>
                  <a:gd name="connsiteX45" fmla="*/ 2161583 w 2307781"/>
                  <a:gd name="connsiteY45" fmla="*/ 2274356 h 2457219"/>
                  <a:gd name="connsiteX46" fmla="*/ 2188995 w 2307781"/>
                  <a:gd name="connsiteY46" fmla="*/ 2304072 h 2457219"/>
                  <a:gd name="connsiteX47" fmla="*/ 2307781 w 2307781"/>
                  <a:gd name="connsiteY47" fmla="*/ 2452648 h 2457219"/>
                  <a:gd name="connsiteX48" fmla="*/ 2031376 w 2307781"/>
                  <a:gd name="connsiteY48" fmla="*/ 2457219 h 2457219"/>
                  <a:gd name="connsiteX49" fmla="*/ 2008533 w 2307781"/>
                  <a:gd name="connsiteY49" fmla="*/ 2457219 h 2457219"/>
                  <a:gd name="connsiteX50" fmla="*/ 0 w 2307781"/>
                  <a:gd name="connsiteY50" fmla="*/ 2457219 h 2457219"/>
                  <a:gd name="connsiteX51" fmla="*/ 0 w 2307781"/>
                  <a:gd name="connsiteY51" fmla="*/ 1026458 h 2457219"/>
                  <a:gd name="connsiteX52" fmla="*/ 7452 w 2307781"/>
                  <a:gd name="connsiteY52" fmla="*/ 1049175 h 2457219"/>
                  <a:gd name="connsiteX53" fmla="*/ 12021 w 2307781"/>
                  <a:gd name="connsiteY53" fmla="*/ 998888 h 2457219"/>
                  <a:gd name="connsiteX54" fmla="*/ 21159 w 2307781"/>
                  <a:gd name="connsiteY54" fmla="*/ 971459 h 2457219"/>
                  <a:gd name="connsiteX55" fmla="*/ 44001 w 2307781"/>
                  <a:gd name="connsiteY55" fmla="*/ 914314 h 2457219"/>
                  <a:gd name="connsiteX56" fmla="*/ 50855 w 2307781"/>
                  <a:gd name="connsiteY56" fmla="*/ 902885 h 2457219"/>
                  <a:gd name="connsiteX57" fmla="*/ 80551 w 2307781"/>
                  <a:gd name="connsiteY57" fmla="*/ 827454 h 2457219"/>
                  <a:gd name="connsiteX58" fmla="*/ 89689 w 2307781"/>
                  <a:gd name="connsiteY58" fmla="*/ 809168 h 2457219"/>
                  <a:gd name="connsiteX59" fmla="*/ 199337 w 2307781"/>
                  <a:gd name="connsiteY59" fmla="*/ 676593 h 2457219"/>
                  <a:gd name="connsiteX60" fmla="*/ 208474 w 2307781"/>
                  <a:gd name="connsiteY60" fmla="*/ 660592 h 2457219"/>
                  <a:gd name="connsiteX61" fmla="*/ 217611 w 2307781"/>
                  <a:gd name="connsiteY61" fmla="*/ 646877 h 2457219"/>
                  <a:gd name="connsiteX62" fmla="*/ 229033 w 2307781"/>
                  <a:gd name="connsiteY62" fmla="*/ 630877 h 2457219"/>
                  <a:gd name="connsiteX63" fmla="*/ 516859 w 2307781"/>
                  <a:gd name="connsiteY63" fmla="*/ 141719 h 2457219"/>
                  <a:gd name="connsiteX64" fmla="*/ 525997 w 2307781"/>
                  <a:gd name="connsiteY64" fmla="*/ 123433 h 2457219"/>
                  <a:gd name="connsiteX65" fmla="*/ 569399 w 2307781"/>
                  <a:gd name="connsiteY65" fmla="*/ 68574 h 2457219"/>
                  <a:gd name="connsiteX66" fmla="*/ 580821 w 2307781"/>
                  <a:gd name="connsiteY66" fmla="*/ 54859 h 2457219"/>
                  <a:gd name="connsiteX67" fmla="*/ 628793 w 2307781"/>
                  <a:gd name="connsiteY67" fmla="*/ 0 h 24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307781" h="2457219">
                    <a:moveTo>
                      <a:pt x="628793" y="0"/>
                    </a:moveTo>
                    <a:cubicBezTo>
                      <a:pt x="681332" y="0"/>
                      <a:pt x="681332" y="80003"/>
                      <a:pt x="713313" y="107432"/>
                    </a:cubicBezTo>
                    <a:cubicBezTo>
                      <a:pt x="715597" y="112004"/>
                      <a:pt x="717881" y="118861"/>
                      <a:pt x="720166" y="125718"/>
                    </a:cubicBezTo>
                    <a:cubicBezTo>
                      <a:pt x="727019" y="141719"/>
                      <a:pt x="736156" y="160005"/>
                      <a:pt x="747578" y="176006"/>
                    </a:cubicBezTo>
                    <a:cubicBezTo>
                      <a:pt x="749862" y="180577"/>
                      <a:pt x="752147" y="185149"/>
                      <a:pt x="752147" y="192006"/>
                    </a:cubicBezTo>
                    <a:cubicBezTo>
                      <a:pt x="761284" y="212578"/>
                      <a:pt x="765853" y="230864"/>
                      <a:pt x="772705" y="249151"/>
                    </a:cubicBezTo>
                    <a:cubicBezTo>
                      <a:pt x="777275" y="262865"/>
                      <a:pt x="779559" y="272009"/>
                      <a:pt x="781843" y="281152"/>
                    </a:cubicBezTo>
                    <a:cubicBezTo>
                      <a:pt x="813823" y="317724"/>
                      <a:pt x="845805" y="352011"/>
                      <a:pt x="875501" y="386298"/>
                    </a:cubicBezTo>
                    <a:cubicBezTo>
                      <a:pt x="884638" y="395441"/>
                      <a:pt x="891491" y="402298"/>
                      <a:pt x="898344" y="411441"/>
                    </a:cubicBezTo>
                    <a:cubicBezTo>
                      <a:pt x="957737" y="475443"/>
                      <a:pt x="1007993" y="541731"/>
                      <a:pt x="1053679" y="612591"/>
                    </a:cubicBezTo>
                    <a:cubicBezTo>
                      <a:pt x="1055963" y="617162"/>
                      <a:pt x="1060532" y="624019"/>
                      <a:pt x="1062817" y="628591"/>
                    </a:cubicBezTo>
                    <a:cubicBezTo>
                      <a:pt x="1078807" y="646877"/>
                      <a:pt x="1092513" y="665164"/>
                      <a:pt x="1106219" y="683450"/>
                    </a:cubicBezTo>
                    <a:cubicBezTo>
                      <a:pt x="1108503" y="688021"/>
                      <a:pt x="1113072" y="692593"/>
                      <a:pt x="1115356" y="699450"/>
                    </a:cubicBezTo>
                    <a:cubicBezTo>
                      <a:pt x="1138200" y="722308"/>
                      <a:pt x="1156474" y="747452"/>
                      <a:pt x="1172465" y="774881"/>
                    </a:cubicBezTo>
                    <a:cubicBezTo>
                      <a:pt x="1174749" y="779453"/>
                      <a:pt x="1177033" y="786310"/>
                      <a:pt x="1179318" y="790882"/>
                    </a:cubicBezTo>
                    <a:cubicBezTo>
                      <a:pt x="1188455" y="800025"/>
                      <a:pt x="1188455" y="816025"/>
                      <a:pt x="1195308" y="827454"/>
                    </a:cubicBezTo>
                    <a:cubicBezTo>
                      <a:pt x="1197593" y="832026"/>
                      <a:pt x="1199877" y="838883"/>
                      <a:pt x="1202161" y="845741"/>
                    </a:cubicBezTo>
                    <a:cubicBezTo>
                      <a:pt x="1202161" y="852598"/>
                      <a:pt x="1204446" y="857170"/>
                      <a:pt x="1206730" y="864027"/>
                    </a:cubicBezTo>
                    <a:cubicBezTo>
                      <a:pt x="1209014" y="870884"/>
                      <a:pt x="1211299" y="875456"/>
                      <a:pt x="1215867" y="880027"/>
                    </a:cubicBezTo>
                    <a:cubicBezTo>
                      <a:pt x="1225005" y="893742"/>
                      <a:pt x="1238711" y="902885"/>
                      <a:pt x="1259270" y="905171"/>
                    </a:cubicBezTo>
                    <a:cubicBezTo>
                      <a:pt x="1266123" y="909743"/>
                      <a:pt x="1270691" y="914314"/>
                      <a:pt x="1272976" y="921172"/>
                    </a:cubicBezTo>
                    <a:cubicBezTo>
                      <a:pt x="1277544" y="925743"/>
                      <a:pt x="1279829" y="934886"/>
                      <a:pt x="1279829" y="944029"/>
                    </a:cubicBezTo>
                    <a:cubicBezTo>
                      <a:pt x="1282113" y="950887"/>
                      <a:pt x="1282113" y="957744"/>
                      <a:pt x="1284397" y="964601"/>
                    </a:cubicBezTo>
                    <a:cubicBezTo>
                      <a:pt x="1284397" y="971459"/>
                      <a:pt x="1286682" y="976030"/>
                      <a:pt x="1288966" y="982888"/>
                    </a:cubicBezTo>
                    <a:cubicBezTo>
                      <a:pt x="1291250" y="987459"/>
                      <a:pt x="1293535" y="994317"/>
                      <a:pt x="1293535" y="998888"/>
                    </a:cubicBezTo>
                    <a:cubicBezTo>
                      <a:pt x="1295819" y="1005746"/>
                      <a:pt x="1298103" y="1012603"/>
                      <a:pt x="1300388" y="1017174"/>
                    </a:cubicBezTo>
                    <a:cubicBezTo>
                      <a:pt x="1302672" y="1024032"/>
                      <a:pt x="1304956" y="1030889"/>
                      <a:pt x="1307241" y="1037747"/>
                    </a:cubicBezTo>
                    <a:cubicBezTo>
                      <a:pt x="1309525" y="1040032"/>
                      <a:pt x="1314094" y="1044604"/>
                      <a:pt x="1316378" y="1046890"/>
                    </a:cubicBezTo>
                    <a:cubicBezTo>
                      <a:pt x="1320947" y="1051461"/>
                      <a:pt x="1323231" y="1056033"/>
                      <a:pt x="1327800" y="1058319"/>
                    </a:cubicBezTo>
                    <a:cubicBezTo>
                      <a:pt x="1330084" y="1060604"/>
                      <a:pt x="1334653" y="1065176"/>
                      <a:pt x="1339222" y="1067462"/>
                    </a:cubicBezTo>
                    <a:cubicBezTo>
                      <a:pt x="1341506" y="1069748"/>
                      <a:pt x="1346075" y="1072033"/>
                      <a:pt x="1348359" y="1076605"/>
                    </a:cubicBezTo>
                    <a:cubicBezTo>
                      <a:pt x="1359781" y="1083462"/>
                      <a:pt x="1368918" y="1092605"/>
                      <a:pt x="1378055" y="1099463"/>
                    </a:cubicBezTo>
                    <a:cubicBezTo>
                      <a:pt x="1400899" y="1129178"/>
                      <a:pt x="1428311" y="1145178"/>
                      <a:pt x="1444301" y="1181751"/>
                    </a:cubicBezTo>
                    <a:cubicBezTo>
                      <a:pt x="1448870" y="1193180"/>
                      <a:pt x="1453438" y="1204609"/>
                      <a:pt x="1455723" y="1216038"/>
                    </a:cubicBezTo>
                    <a:cubicBezTo>
                      <a:pt x="1460291" y="1243467"/>
                      <a:pt x="1467144" y="1266325"/>
                      <a:pt x="1473997" y="1291469"/>
                    </a:cubicBezTo>
                    <a:cubicBezTo>
                      <a:pt x="1478566" y="1302898"/>
                      <a:pt x="1480850" y="1314327"/>
                      <a:pt x="1487704" y="1325755"/>
                    </a:cubicBezTo>
                    <a:cubicBezTo>
                      <a:pt x="1537959" y="1366900"/>
                      <a:pt x="1579077" y="1408044"/>
                      <a:pt x="1615626" y="1451474"/>
                    </a:cubicBezTo>
                    <a:cubicBezTo>
                      <a:pt x="1622479" y="1460617"/>
                      <a:pt x="1629332" y="1469760"/>
                      <a:pt x="1636186" y="1478903"/>
                    </a:cubicBezTo>
                    <a:cubicBezTo>
                      <a:pt x="1643039" y="1488046"/>
                      <a:pt x="1649892" y="1497189"/>
                      <a:pt x="1656745" y="1508618"/>
                    </a:cubicBezTo>
                    <a:cubicBezTo>
                      <a:pt x="1663598" y="1520047"/>
                      <a:pt x="1672735" y="1529190"/>
                      <a:pt x="1681872" y="1540619"/>
                    </a:cubicBezTo>
                    <a:cubicBezTo>
                      <a:pt x="1745834" y="1618336"/>
                      <a:pt x="1850913" y="1680052"/>
                      <a:pt x="1828070" y="1750912"/>
                    </a:cubicBezTo>
                    <a:cubicBezTo>
                      <a:pt x="1825786" y="1764626"/>
                      <a:pt x="1823501" y="1776055"/>
                      <a:pt x="1825786" y="1789770"/>
                    </a:cubicBezTo>
                    <a:cubicBezTo>
                      <a:pt x="1832639" y="1821771"/>
                      <a:pt x="1850913" y="1842343"/>
                      <a:pt x="1871472" y="1860629"/>
                    </a:cubicBezTo>
                    <a:cubicBezTo>
                      <a:pt x="1880610" y="1865201"/>
                      <a:pt x="1887463" y="1872058"/>
                      <a:pt x="1894316" y="1876630"/>
                    </a:cubicBezTo>
                    <a:cubicBezTo>
                      <a:pt x="2067925" y="1929203"/>
                      <a:pt x="2077063" y="2105208"/>
                      <a:pt x="2141024" y="2244641"/>
                    </a:cubicBezTo>
                    <a:cubicBezTo>
                      <a:pt x="2147877" y="2256070"/>
                      <a:pt x="2154730" y="2265213"/>
                      <a:pt x="2161583" y="2274356"/>
                    </a:cubicBezTo>
                    <a:cubicBezTo>
                      <a:pt x="2170721" y="2285785"/>
                      <a:pt x="2179858" y="2294929"/>
                      <a:pt x="2188995" y="2304072"/>
                    </a:cubicBezTo>
                    <a:cubicBezTo>
                      <a:pt x="2232398" y="2349787"/>
                      <a:pt x="2273516" y="2400075"/>
                      <a:pt x="2307781" y="2452648"/>
                    </a:cubicBezTo>
                    <a:cubicBezTo>
                      <a:pt x="2218692" y="2452648"/>
                      <a:pt x="2120465" y="2452648"/>
                      <a:pt x="2031376" y="2457219"/>
                    </a:cubicBezTo>
                    <a:cubicBezTo>
                      <a:pt x="2024523" y="2457219"/>
                      <a:pt x="2015386" y="2457219"/>
                      <a:pt x="2008533" y="2457219"/>
                    </a:cubicBezTo>
                    <a:lnTo>
                      <a:pt x="0" y="2457219"/>
                    </a:lnTo>
                    <a:lnTo>
                      <a:pt x="0" y="1026458"/>
                    </a:lnTo>
                    <a:lnTo>
                      <a:pt x="7452" y="1049175"/>
                    </a:lnTo>
                    <a:cubicBezTo>
                      <a:pt x="7452" y="1030889"/>
                      <a:pt x="7452" y="1012603"/>
                      <a:pt x="12021" y="998888"/>
                    </a:cubicBezTo>
                    <a:cubicBezTo>
                      <a:pt x="14305" y="989745"/>
                      <a:pt x="18874" y="980602"/>
                      <a:pt x="21159" y="971459"/>
                    </a:cubicBezTo>
                    <a:cubicBezTo>
                      <a:pt x="28011" y="950887"/>
                      <a:pt x="37149" y="932600"/>
                      <a:pt x="44001" y="914314"/>
                    </a:cubicBezTo>
                    <a:cubicBezTo>
                      <a:pt x="46286" y="909743"/>
                      <a:pt x="48571" y="907457"/>
                      <a:pt x="50855" y="902885"/>
                    </a:cubicBezTo>
                    <a:cubicBezTo>
                      <a:pt x="57707" y="873170"/>
                      <a:pt x="66845" y="848026"/>
                      <a:pt x="80551" y="827454"/>
                    </a:cubicBezTo>
                    <a:cubicBezTo>
                      <a:pt x="82835" y="820597"/>
                      <a:pt x="87404" y="816025"/>
                      <a:pt x="89689" y="809168"/>
                    </a:cubicBezTo>
                    <a:cubicBezTo>
                      <a:pt x="121669" y="763452"/>
                      <a:pt x="167356" y="720022"/>
                      <a:pt x="199337" y="676593"/>
                    </a:cubicBezTo>
                    <a:cubicBezTo>
                      <a:pt x="203905" y="672021"/>
                      <a:pt x="206189" y="665164"/>
                      <a:pt x="208474" y="660592"/>
                    </a:cubicBezTo>
                    <a:cubicBezTo>
                      <a:pt x="210759" y="656020"/>
                      <a:pt x="215327" y="651449"/>
                      <a:pt x="217611" y="646877"/>
                    </a:cubicBezTo>
                    <a:cubicBezTo>
                      <a:pt x="222180" y="642306"/>
                      <a:pt x="226749" y="635448"/>
                      <a:pt x="229033" y="630877"/>
                    </a:cubicBezTo>
                    <a:cubicBezTo>
                      <a:pt x="334113" y="473158"/>
                      <a:pt x="432339" y="313153"/>
                      <a:pt x="516859" y="141719"/>
                    </a:cubicBezTo>
                    <a:cubicBezTo>
                      <a:pt x="519144" y="134862"/>
                      <a:pt x="521429" y="130290"/>
                      <a:pt x="525997" y="123433"/>
                    </a:cubicBezTo>
                    <a:cubicBezTo>
                      <a:pt x="541987" y="107432"/>
                      <a:pt x="555693" y="86860"/>
                      <a:pt x="569399" y="68574"/>
                    </a:cubicBezTo>
                    <a:cubicBezTo>
                      <a:pt x="573968" y="61716"/>
                      <a:pt x="578537" y="57145"/>
                      <a:pt x="580821" y="54859"/>
                    </a:cubicBezTo>
                    <a:cubicBezTo>
                      <a:pt x="601380" y="34287"/>
                      <a:pt x="610517" y="9143"/>
                      <a:pt x="6287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7">
                <a:extLst>
                  <a:ext uri="{FF2B5EF4-FFF2-40B4-BE49-F238E27FC236}">
                    <a16:creationId xmlns:a16="http://schemas.microsoft.com/office/drawing/2014/main" id="{E22902F9-4C34-47CE-82AA-42C42F5A1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419" y="2760812"/>
                <a:ext cx="1124384" cy="945674"/>
              </a:xfrm>
              <a:custGeom>
                <a:avLst/>
                <a:gdLst>
                  <a:gd name="T0" fmla="*/ 417 w 493"/>
                  <a:gd name="T1" fmla="*/ 377 h 416"/>
                  <a:gd name="T2" fmla="*/ 414 w 493"/>
                  <a:gd name="T3" fmla="*/ 385 h 416"/>
                  <a:gd name="T4" fmla="*/ 407 w 493"/>
                  <a:gd name="T5" fmla="*/ 390 h 416"/>
                  <a:gd name="T6" fmla="*/ 335 w 493"/>
                  <a:gd name="T7" fmla="*/ 414 h 416"/>
                  <a:gd name="T8" fmla="*/ 328 w 493"/>
                  <a:gd name="T9" fmla="*/ 415 h 416"/>
                  <a:gd name="T10" fmla="*/ 309 w 493"/>
                  <a:gd name="T11" fmla="*/ 414 h 416"/>
                  <a:gd name="T12" fmla="*/ 302 w 493"/>
                  <a:gd name="T13" fmla="*/ 412 h 416"/>
                  <a:gd name="T14" fmla="*/ 240 w 493"/>
                  <a:gd name="T15" fmla="*/ 385 h 416"/>
                  <a:gd name="T16" fmla="*/ 237 w 493"/>
                  <a:gd name="T17" fmla="*/ 404 h 416"/>
                  <a:gd name="T18" fmla="*/ 232 w 493"/>
                  <a:gd name="T19" fmla="*/ 408 h 416"/>
                  <a:gd name="T20" fmla="*/ 227 w 493"/>
                  <a:gd name="T21" fmla="*/ 409 h 416"/>
                  <a:gd name="T22" fmla="*/ 203 w 493"/>
                  <a:gd name="T23" fmla="*/ 397 h 416"/>
                  <a:gd name="T24" fmla="*/ 197 w 493"/>
                  <a:gd name="T25" fmla="*/ 400 h 416"/>
                  <a:gd name="T26" fmla="*/ 195 w 493"/>
                  <a:gd name="T27" fmla="*/ 394 h 416"/>
                  <a:gd name="T28" fmla="*/ 153 w 493"/>
                  <a:gd name="T29" fmla="*/ 386 h 416"/>
                  <a:gd name="T30" fmla="*/ 145 w 493"/>
                  <a:gd name="T31" fmla="*/ 388 h 416"/>
                  <a:gd name="T32" fmla="*/ 127 w 493"/>
                  <a:gd name="T33" fmla="*/ 389 h 416"/>
                  <a:gd name="T34" fmla="*/ 68 w 493"/>
                  <a:gd name="T35" fmla="*/ 362 h 416"/>
                  <a:gd name="T36" fmla="*/ 61 w 493"/>
                  <a:gd name="T37" fmla="*/ 358 h 416"/>
                  <a:gd name="T38" fmla="*/ 45 w 493"/>
                  <a:gd name="T39" fmla="*/ 350 h 416"/>
                  <a:gd name="T40" fmla="*/ 45 w 493"/>
                  <a:gd name="T41" fmla="*/ 358 h 416"/>
                  <a:gd name="T42" fmla="*/ 44 w 493"/>
                  <a:gd name="T43" fmla="*/ 364 h 416"/>
                  <a:gd name="T44" fmla="*/ 31 w 493"/>
                  <a:gd name="T45" fmla="*/ 369 h 416"/>
                  <a:gd name="T46" fmla="*/ 23 w 493"/>
                  <a:gd name="T47" fmla="*/ 369 h 416"/>
                  <a:gd name="T48" fmla="*/ 3 w 493"/>
                  <a:gd name="T49" fmla="*/ 350 h 416"/>
                  <a:gd name="T50" fmla="*/ 47 w 493"/>
                  <a:gd name="T51" fmla="*/ 304 h 416"/>
                  <a:gd name="T52" fmla="*/ 52 w 493"/>
                  <a:gd name="T53" fmla="*/ 297 h 416"/>
                  <a:gd name="T54" fmla="*/ 57 w 493"/>
                  <a:gd name="T55" fmla="*/ 291 h 416"/>
                  <a:gd name="T56" fmla="*/ 62 w 493"/>
                  <a:gd name="T57" fmla="*/ 284 h 416"/>
                  <a:gd name="T58" fmla="*/ 188 w 493"/>
                  <a:gd name="T59" fmla="*/ 69 h 416"/>
                  <a:gd name="T60" fmla="*/ 192 w 493"/>
                  <a:gd name="T61" fmla="*/ 60 h 416"/>
                  <a:gd name="T62" fmla="*/ 211 w 493"/>
                  <a:gd name="T63" fmla="*/ 39 h 416"/>
                  <a:gd name="T64" fmla="*/ 216 w 493"/>
                  <a:gd name="T65" fmla="*/ 34 h 416"/>
                  <a:gd name="T66" fmla="*/ 276 w 493"/>
                  <a:gd name="T67" fmla="*/ 61 h 416"/>
                  <a:gd name="T68" fmla="*/ 278 w 493"/>
                  <a:gd name="T69" fmla="*/ 69 h 416"/>
                  <a:gd name="T70" fmla="*/ 289 w 493"/>
                  <a:gd name="T71" fmla="*/ 88 h 416"/>
                  <a:gd name="T72" fmla="*/ 290 w 493"/>
                  <a:gd name="T73" fmla="*/ 92 h 416"/>
                  <a:gd name="T74" fmla="*/ 295 w 493"/>
                  <a:gd name="T75" fmla="*/ 106 h 416"/>
                  <a:gd name="T76" fmla="*/ 299 w 493"/>
                  <a:gd name="T77" fmla="*/ 122 h 416"/>
                  <a:gd name="T78" fmla="*/ 350 w 493"/>
                  <a:gd name="T79" fmla="*/ 182 h 416"/>
                  <a:gd name="T80" fmla="*/ 361 w 493"/>
                  <a:gd name="T81" fmla="*/ 195 h 416"/>
                  <a:gd name="T82" fmla="*/ 420 w 493"/>
                  <a:gd name="T83" fmla="*/ 273 h 416"/>
                  <a:gd name="T84" fmla="*/ 425 w 493"/>
                  <a:gd name="T85" fmla="*/ 280 h 416"/>
                  <a:gd name="T86" fmla="*/ 440 w 493"/>
                  <a:gd name="T87" fmla="*/ 309 h 416"/>
                  <a:gd name="T88" fmla="*/ 444 w 493"/>
                  <a:gd name="T89" fmla="*/ 315 h 416"/>
                  <a:gd name="T90" fmla="*/ 470 w 493"/>
                  <a:gd name="T91" fmla="*/ 345 h 416"/>
                  <a:gd name="T92" fmla="*/ 474 w 493"/>
                  <a:gd name="T93" fmla="*/ 351 h 416"/>
                  <a:gd name="T94" fmla="*/ 487 w 493"/>
                  <a:gd name="T95" fmla="*/ 376 h 416"/>
                  <a:gd name="T96" fmla="*/ 488 w 493"/>
                  <a:gd name="T97" fmla="*/ 383 h 416"/>
                  <a:gd name="T98" fmla="*/ 488 w 493"/>
                  <a:gd name="T99" fmla="*/ 392 h 416"/>
                  <a:gd name="T100" fmla="*/ 493 w 493"/>
                  <a:gd name="T101" fmla="*/ 397 h 416"/>
                  <a:gd name="T102" fmla="*/ 485 w 493"/>
                  <a:gd name="T103" fmla="*/ 395 h 416"/>
                  <a:gd name="T104" fmla="*/ 475 w 493"/>
                  <a:gd name="T105" fmla="*/ 391 h 416"/>
                  <a:gd name="T106" fmla="*/ 470 w 493"/>
                  <a:gd name="T107" fmla="*/ 388 h 416"/>
                  <a:gd name="T108" fmla="*/ 409 w 493"/>
                  <a:gd name="T109" fmla="*/ 356 h 416"/>
                  <a:gd name="T110" fmla="*/ 402 w 493"/>
                  <a:gd name="T111" fmla="*/ 360 h 416"/>
                  <a:gd name="T112" fmla="*/ 398 w 493"/>
                  <a:gd name="T113" fmla="*/ 360 h 416"/>
                  <a:gd name="T114" fmla="*/ 401 w 493"/>
                  <a:gd name="T115" fmla="*/ 366 h 416"/>
                  <a:gd name="T116" fmla="*/ 410 w 493"/>
                  <a:gd name="T117" fmla="*/ 370 h 416"/>
                  <a:gd name="T118" fmla="*/ 418 w 493"/>
                  <a:gd name="T119" fmla="*/ 376 h 416"/>
                  <a:gd name="T120" fmla="*/ 417 w 493"/>
                  <a:gd name="T121" fmla="*/ 377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3" h="416">
                    <a:moveTo>
                      <a:pt x="417" y="377"/>
                    </a:moveTo>
                    <a:cubicBezTo>
                      <a:pt x="416" y="380"/>
                      <a:pt x="415" y="383"/>
                      <a:pt x="414" y="385"/>
                    </a:cubicBezTo>
                    <a:cubicBezTo>
                      <a:pt x="412" y="387"/>
                      <a:pt x="409" y="388"/>
                      <a:pt x="407" y="390"/>
                    </a:cubicBezTo>
                    <a:cubicBezTo>
                      <a:pt x="376" y="381"/>
                      <a:pt x="357" y="385"/>
                      <a:pt x="335" y="414"/>
                    </a:cubicBezTo>
                    <a:cubicBezTo>
                      <a:pt x="332" y="415"/>
                      <a:pt x="330" y="415"/>
                      <a:pt x="328" y="415"/>
                    </a:cubicBezTo>
                    <a:cubicBezTo>
                      <a:pt x="322" y="416"/>
                      <a:pt x="316" y="416"/>
                      <a:pt x="309" y="414"/>
                    </a:cubicBezTo>
                    <a:cubicBezTo>
                      <a:pt x="307" y="414"/>
                      <a:pt x="305" y="413"/>
                      <a:pt x="302" y="412"/>
                    </a:cubicBezTo>
                    <a:cubicBezTo>
                      <a:pt x="283" y="393"/>
                      <a:pt x="267" y="377"/>
                      <a:pt x="240" y="385"/>
                    </a:cubicBezTo>
                    <a:cubicBezTo>
                      <a:pt x="236" y="385"/>
                      <a:pt x="244" y="397"/>
                      <a:pt x="237" y="404"/>
                    </a:cubicBezTo>
                    <a:cubicBezTo>
                      <a:pt x="236" y="406"/>
                      <a:pt x="234" y="407"/>
                      <a:pt x="232" y="408"/>
                    </a:cubicBezTo>
                    <a:cubicBezTo>
                      <a:pt x="230" y="409"/>
                      <a:pt x="228" y="409"/>
                      <a:pt x="227" y="409"/>
                    </a:cubicBezTo>
                    <a:cubicBezTo>
                      <a:pt x="219" y="407"/>
                      <a:pt x="214" y="397"/>
                      <a:pt x="203" y="397"/>
                    </a:cubicBezTo>
                    <a:cubicBezTo>
                      <a:pt x="201" y="398"/>
                      <a:pt x="199" y="399"/>
                      <a:pt x="197" y="400"/>
                    </a:cubicBezTo>
                    <a:cubicBezTo>
                      <a:pt x="197" y="398"/>
                      <a:pt x="196" y="396"/>
                      <a:pt x="195" y="394"/>
                    </a:cubicBezTo>
                    <a:cubicBezTo>
                      <a:pt x="185" y="372"/>
                      <a:pt x="169" y="380"/>
                      <a:pt x="153" y="386"/>
                    </a:cubicBezTo>
                    <a:cubicBezTo>
                      <a:pt x="150" y="387"/>
                      <a:pt x="148" y="387"/>
                      <a:pt x="145" y="388"/>
                    </a:cubicBezTo>
                    <a:cubicBezTo>
                      <a:pt x="139" y="389"/>
                      <a:pt x="131" y="393"/>
                      <a:pt x="127" y="389"/>
                    </a:cubicBezTo>
                    <a:cubicBezTo>
                      <a:pt x="108" y="369"/>
                      <a:pt x="96" y="365"/>
                      <a:pt x="68" y="362"/>
                    </a:cubicBezTo>
                    <a:cubicBezTo>
                      <a:pt x="66" y="361"/>
                      <a:pt x="63" y="359"/>
                      <a:pt x="61" y="358"/>
                    </a:cubicBezTo>
                    <a:cubicBezTo>
                      <a:pt x="56" y="356"/>
                      <a:pt x="51" y="352"/>
                      <a:pt x="45" y="350"/>
                    </a:cubicBezTo>
                    <a:cubicBezTo>
                      <a:pt x="45" y="354"/>
                      <a:pt x="45" y="354"/>
                      <a:pt x="45" y="358"/>
                    </a:cubicBezTo>
                    <a:cubicBezTo>
                      <a:pt x="45" y="360"/>
                      <a:pt x="44" y="362"/>
                      <a:pt x="44" y="364"/>
                    </a:cubicBezTo>
                    <a:cubicBezTo>
                      <a:pt x="42" y="367"/>
                      <a:pt x="38" y="369"/>
                      <a:pt x="31" y="369"/>
                    </a:cubicBezTo>
                    <a:cubicBezTo>
                      <a:pt x="28" y="369"/>
                      <a:pt x="25" y="369"/>
                      <a:pt x="23" y="369"/>
                    </a:cubicBezTo>
                    <a:cubicBezTo>
                      <a:pt x="11" y="367"/>
                      <a:pt x="0" y="363"/>
                      <a:pt x="3" y="350"/>
                    </a:cubicBezTo>
                    <a:cubicBezTo>
                      <a:pt x="10" y="327"/>
                      <a:pt x="34" y="319"/>
                      <a:pt x="47" y="304"/>
                    </a:cubicBezTo>
                    <a:cubicBezTo>
                      <a:pt x="49" y="302"/>
                      <a:pt x="50" y="299"/>
                      <a:pt x="52" y="297"/>
                    </a:cubicBezTo>
                    <a:cubicBezTo>
                      <a:pt x="53" y="295"/>
                      <a:pt x="55" y="293"/>
                      <a:pt x="57" y="291"/>
                    </a:cubicBezTo>
                    <a:cubicBezTo>
                      <a:pt x="58" y="289"/>
                      <a:pt x="60" y="286"/>
                      <a:pt x="62" y="284"/>
                    </a:cubicBezTo>
                    <a:cubicBezTo>
                      <a:pt x="108" y="215"/>
                      <a:pt x="153" y="145"/>
                      <a:pt x="188" y="69"/>
                    </a:cubicBezTo>
                    <a:cubicBezTo>
                      <a:pt x="189" y="66"/>
                      <a:pt x="190" y="63"/>
                      <a:pt x="192" y="60"/>
                    </a:cubicBezTo>
                    <a:cubicBezTo>
                      <a:pt x="196" y="55"/>
                      <a:pt x="203" y="46"/>
                      <a:pt x="211" y="39"/>
                    </a:cubicBezTo>
                    <a:cubicBezTo>
                      <a:pt x="213" y="37"/>
                      <a:pt x="215" y="36"/>
                      <a:pt x="216" y="34"/>
                    </a:cubicBezTo>
                    <a:cubicBezTo>
                      <a:pt x="236" y="0"/>
                      <a:pt x="275" y="31"/>
                      <a:pt x="276" y="61"/>
                    </a:cubicBezTo>
                    <a:cubicBezTo>
                      <a:pt x="277" y="64"/>
                      <a:pt x="277" y="66"/>
                      <a:pt x="278" y="69"/>
                    </a:cubicBezTo>
                    <a:cubicBezTo>
                      <a:pt x="281" y="76"/>
                      <a:pt x="284" y="83"/>
                      <a:pt x="289" y="88"/>
                    </a:cubicBezTo>
                    <a:cubicBezTo>
                      <a:pt x="289" y="89"/>
                      <a:pt x="290" y="91"/>
                      <a:pt x="290" y="92"/>
                    </a:cubicBezTo>
                    <a:cubicBezTo>
                      <a:pt x="292" y="97"/>
                      <a:pt x="293" y="102"/>
                      <a:pt x="295" y="106"/>
                    </a:cubicBezTo>
                    <a:cubicBezTo>
                      <a:pt x="296" y="112"/>
                      <a:pt x="298" y="117"/>
                      <a:pt x="299" y="122"/>
                    </a:cubicBezTo>
                    <a:cubicBezTo>
                      <a:pt x="314" y="145"/>
                      <a:pt x="334" y="163"/>
                      <a:pt x="350" y="182"/>
                    </a:cubicBezTo>
                    <a:cubicBezTo>
                      <a:pt x="354" y="186"/>
                      <a:pt x="357" y="191"/>
                      <a:pt x="361" y="195"/>
                    </a:cubicBezTo>
                    <a:cubicBezTo>
                      <a:pt x="383" y="220"/>
                      <a:pt x="403" y="246"/>
                      <a:pt x="420" y="273"/>
                    </a:cubicBezTo>
                    <a:cubicBezTo>
                      <a:pt x="422" y="275"/>
                      <a:pt x="423" y="277"/>
                      <a:pt x="425" y="280"/>
                    </a:cubicBezTo>
                    <a:cubicBezTo>
                      <a:pt x="429" y="290"/>
                      <a:pt x="434" y="300"/>
                      <a:pt x="440" y="309"/>
                    </a:cubicBezTo>
                    <a:cubicBezTo>
                      <a:pt x="442" y="311"/>
                      <a:pt x="443" y="313"/>
                      <a:pt x="444" y="315"/>
                    </a:cubicBezTo>
                    <a:cubicBezTo>
                      <a:pt x="453" y="326"/>
                      <a:pt x="462" y="336"/>
                      <a:pt x="470" y="345"/>
                    </a:cubicBezTo>
                    <a:cubicBezTo>
                      <a:pt x="472" y="347"/>
                      <a:pt x="473" y="349"/>
                      <a:pt x="474" y="351"/>
                    </a:cubicBezTo>
                    <a:cubicBezTo>
                      <a:pt x="477" y="358"/>
                      <a:pt x="489" y="365"/>
                      <a:pt x="487" y="376"/>
                    </a:cubicBezTo>
                    <a:cubicBezTo>
                      <a:pt x="487" y="378"/>
                      <a:pt x="488" y="381"/>
                      <a:pt x="488" y="383"/>
                    </a:cubicBezTo>
                    <a:cubicBezTo>
                      <a:pt x="488" y="386"/>
                      <a:pt x="488" y="389"/>
                      <a:pt x="488" y="392"/>
                    </a:cubicBezTo>
                    <a:cubicBezTo>
                      <a:pt x="489" y="393"/>
                      <a:pt x="491" y="395"/>
                      <a:pt x="493" y="397"/>
                    </a:cubicBezTo>
                    <a:cubicBezTo>
                      <a:pt x="490" y="396"/>
                      <a:pt x="488" y="395"/>
                      <a:pt x="485" y="395"/>
                    </a:cubicBezTo>
                    <a:cubicBezTo>
                      <a:pt x="481" y="394"/>
                      <a:pt x="478" y="393"/>
                      <a:pt x="475" y="391"/>
                    </a:cubicBezTo>
                    <a:cubicBezTo>
                      <a:pt x="473" y="390"/>
                      <a:pt x="472" y="389"/>
                      <a:pt x="470" y="388"/>
                    </a:cubicBezTo>
                    <a:cubicBezTo>
                      <a:pt x="457" y="369"/>
                      <a:pt x="430" y="348"/>
                      <a:pt x="409" y="356"/>
                    </a:cubicBezTo>
                    <a:cubicBezTo>
                      <a:pt x="406" y="357"/>
                      <a:pt x="404" y="358"/>
                      <a:pt x="402" y="360"/>
                    </a:cubicBezTo>
                    <a:cubicBezTo>
                      <a:pt x="402" y="361"/>
                      <a:pt x="400" y="360"/>
                      <a:pt x="398" y="360"/>
                    </a:cubicBezTo>
                    <a:cubicBezTo>
                      <a:pt x="397" y="361"/>
                      <a:pt x="396" y="362"/>
                      <a:pt x="401" y="366"/>
                    </a:cubicBezTo>
                    <a:cubicBezTo>
                      <a:pt x="404" y="367"/>
                      <a:pt x="407" y="368"/>
                      <a:pt x="410" y="370"/>
                    </a:cubicBezTo>
                    <a:cubicBezTo>
                      <a:pt x="413" y="372"/>
                      <a:pt x="415" y="374"/>
                      <a:pt x="418" y="376"/>
                    </a:cubicBezTo>
                    <a:cubicBezTo>
                      <a:pt x="417" y="376"/>
                      <a:pt x="417" y="376"/>
                      <a:pt x="417" y="377"/>
                    </a:cubicBezTo>
                    <a:close/>
                  </a:path>
                </a:pathLst>
              </a:custGeom>
              <a:solidFill>
                <a:srgbClr val="EDED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7944277" cy="724247"/>
          </a:xfrm>
        </p:spPr>
        <p:txBody>
          <a:bodyPr>
            <a:normAutofit fontScale="92500"/>
          </a:bodyPr>
          <a:lstStyle/>
          <a:p>
            <a:r>
              <a:rPr lang="en-US" sz="3600" dirty="0" err="1"/>
              <a:t>Alasan</a:t>
            </a:r>
            <a:r>
              <a:rPr lang="en-US" sz="3600" dirty="0"/>
              <a:t> </a:t>
            </a:r>
            <a:r>
              <a:rPr lang="en-US" sz="3600" dirty="0" err="1"/>
              <a:t>Kenaikan</a:t>
            </a:r>
            <a:r>
              <a:rPr lang="en-US" sz="3600" dirty="0"/>
              <a:t> </a:t>
            </a:r>
            <a:r>
              <a:rPr lang="en-US" sz="3600" dirty="0" err="1"/>
              <a:t>Harga</a:t>
            </a:r>
            <a:r>
              <a:rPr lang="en-US" sz="3600" dirty="0"/>
              <a:t> </a:t>
            </a:r>
            <a:r>
              <a:rPr lang="en-US" sz="3600" dirty="0" err="1"/>
              <a:t>Saham</a:t>
            </a:r>
            <a:r>
              <a:rPr lang="en-US" sz="3600" dirty="0"/>
              <a:t> Amazon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0C96C-D819-4929-855D-4C0BA1F613F5}"/>
              </a:ext>
            </a:extLst>
          </p:cNvPr>
          <p:cNvGrpSpPr/>
          <p:nvPr/>
        </p:nvGrpSpPr>
        <p:grpSpPr>
          <a:xfrm>
            <a:off x="1742" y="5389258"/>
            <a:ext cx="12190258" cy="1468742"/>
            <a:chOff x="1742" y="5389258"/>
            <a:chExt cx="12190258" cy="14687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960993A-A3BA-4F39-BF4B-2110C3B8B5F6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0DD5E5A-F5B1-45E3-A3B5-F64CD1CEA190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2F5C3DD-D988-43BF-9329-51D35BF6C171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AD122D-717E-4B7F-869F-ECE6CB6A5DA8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6BDB-0497-4B84-A8EB-3E1454694114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B9B4BA0-4D49-4173-B70B-931E0676E695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71A639D-BF10-469F-8BE7-66E06901B098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DB8E434-65AC-415E-93AA-F1FBDD0F887E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62513B3-2703-49E3-BB6D-4CA373E20E5B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048211F-D59A-4947-98AE-D07BB87A6931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2ED0C1-4A9E-4308-A3DD-6028979E21E8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94266BD-94CA-4E2A-AEEB-F5493233AC5C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0A2B6DA-F85B-466F-ABEA-FB35AB79494F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F6FA1B0-1D85-4BF9-B1AE-7CF1C24BD905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57FEB77-F247-482A-8856-CAE8E4444012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F0EFEB4-30EA-4535-AD24-D25B017BC548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CA99C30-57C5-4B89-A434-3EFA07DF3814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E2AB238-5025-4AC4-8D1C-5425276183BD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1875F6F-1976-4608-9660-82995E0CF35F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8C892CB-41C9-4AE6-9A64-E9108DE8EBA5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7632A26-6214-467B-AEF1-E861937A5BD3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8C3D3EB-7D69-40A1-8B99-BE5D7EFA28D1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07C222-D6BD-48BE-8B3B-D62BD4EA8A69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0D89D4B-5FD6-45F0-8CCA-3910A0235AB0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현 96">
              <a:extLst>
                <a:ext uri="{FF2B5EF4-FFF2-40B4-BE49-F238E27FC236}">
                  <a16:creationId xmlns:a16="http://schemas.microsoft.com/office/drawing/2014/main" id="{2DC2DDC3-3DCA-4B7C-8858-9FA9AE3094FD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현 97">
              <a:extLst>
                <a:ext uri="{FF2B5EF4-FFF2-40B4-BE49-F238E27FC236}">
                  <a16:creationId xmlns:a16="http://schemas.microsoft.com/office/drawing/2014/main" id="{8AE3C832-9B8B-4A42-BA9B-3A2C43060C6F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현 96">
              <a:extLst>
                <a:ext uri="{FF2B5EF4-FFF2-40B4-BE49-F238E27FC236}">
                  <a16:creationId xmlns:a16="http://schemas.microsoft.com/office/drawing/2014/main" id="{2A9CA2F8-2B75-4F28-B3FE-8004A02F532E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0FFBE3-B0E9-47B5-85AF-99EA25F6381E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C532890-207E-4E00-A107-786461B7E821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DEB736-37F8-4CAF-9607-9F143D0134AC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742A5D-0BC6-4811-B7F2-2C8AA6EB7503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3A2C426-5843-440F-A444-8A2C838BEE49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2EC4035-4447-4AFD-8FA1-4091E9B1452A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94596DE-9C5A-471C-A74E-60FB1891A91C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678CBD9-5E52-48F4-9DFC-A54DF1BAA37B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C2CB7AF-BFE1-43C6-906F-E804C828B543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0E088B-6A98-4EF8-9310-B7F2D97AFBE2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4E3006B-EC70-4059-BAB4-F659916B48BD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DD4E56C-628A-4527-8E91-A488AB3D8EFB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B343716-66E6-4D77-B365-BE7940117690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4858869-AF76-4CC2-B868-503C25BDB32D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42F65CA-0AED-4C22-9A84-8730D86B4672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1663FA-6FDF-407B-8A8C-1F92C78EEE1B}"/>
              </a:ext>
            </a:extLst>
          </p:cNvPr>
          <p:cNvGrpSpPr/>
          <p:nvPr/>
        </p:nvGrpSpPr>
        <p:grpSpPr>
          <a:xfrm>
            <a:off x="-3372" y="5771636"/>
            <a:ext cx="12195372" cy="1095420"/>
            <a:chOff x="-3372" y="5771636"/>
            <a:chExt cx="12195372" cy="10954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9E5CA08-1264-42DB-ADD7-3860A259EACA}"/>
                </a:ext>
              </a:extLst>
            </p:cNvPr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solidFill>
              <a:schemeClr val="bg1"/>
            </a:solidFill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AF4DC26-6030-4633-BC08-EA834897BB9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1D7B596-C87B-4749-8B10-754107CB47DF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FBD4C54-A061-41E5-B4B2-E153D63C246C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AB0D49B-38D7-49AD-B670-E963CB898BD1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E8FD0844-E2E1-440F-81CB-5413983DDE83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7456F7C-39F1-405B-9EB9-BCCFA8A16AC1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F10A4A3-FB4B-4C92-BA6D-088512DEE29A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019979D-6B48-4FE0-BAC5-30215C2E19B3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6A93615-17CC-42D7-8695-6891BB9BB6B5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597A8DC-7105-457F-8F5A-53BAE83A70C8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4137F63-806D-4D5A-95B0-78A7747853F1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37DAA43-D9C5-44EB-BB99-DBA278B7C223}"/>
                  </a:ext>
                </a:extLst>
              </p:cNvPr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91A43245-6B9C-4C70-A6C8-8C6758FDF185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9A6EF96-96E2-44D8-8AFF-B5119E22BEB4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solidFill>
              <a:schemeClr val="bg1"/>
            </a:solidFill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78A4B2F-AEE2-43F4-A23D-4A5F37AE26C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7707014-2004-40A0-AA8A-32AA4AA03C3C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0E99F73-BD35-4199-9274-79196AE5EF0B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A1108EF-C6B5-473F-853B-E45F2D54857D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695C5EE-96FF-4D24-BC3D-F6AA94D4697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704EBBB-E74C-4909-841E-B459138432D5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F4A20FE-6A94-463D-8950-9E460F88EFBD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402DB97-E92C-4159-AB96-16B6A09863E7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03FD416-A5E1-4FB1-9E26-7C6AFFBBF14D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057D14B-B5A6-47A6-9D14-191CBD4F4326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1CC8A54-4643-4474-9E48-16B412F0F19D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9ED768F-8776-40B1-8513-B521AAA4A590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31DDF393-9352-4EE7-971F-358185149806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B1D093-C05C-4AF3-B411-6620DFA0ACCC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solidFill>
              <a:schemeClr val="bg1"/>
            </a:solidFill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BC6041A-2DD3-48D1-A5ED-21C25C73329C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C1C0F99-2E33-47C1-A091-9FEB13D077D2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E5B1D78-6B01-4076-8708-C345A7409F2D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9F17BDD-DA58-407D-ABE2-B81BABBBFEFF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520A622-D6CB-4202-97EC-3639AEF494C2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9597B28-2C9E-40CF-912D-F7EF3EEAD512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DB00C5B-07DB-4950-9362-02B00F85883F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0AFB6A5-3984-43F7-9120-657BD10F1A69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AF960CC-C26A-4893-BA99-16C091B590DA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D454DCF-3223-4C22-8775-6E497999B9C5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2FF9F05-4A2B-470B-8F26-AC02416E87A2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24E586E-D11E-49D3-8084-324D0418C403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538D622-144D-4F3A-8451-08859C84989F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solidFill>
              <a:schemeClr val="bg1"/>
            </a:solidFill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07F6A0B-704B-47DA-A108-374E7BDC128F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F323005-F50A-489C-849C-2EA61CA5095D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3AE7AB0-25F8-419E-B3D7-7B073632F3E5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1340289-97D6-402D-A36B-3024DC996279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E46463A-A8C5-4328-AE98-685E833397E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9979B4F-4CD9-4EF8-8DB2-8908C124C0A5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C0573CF-2D95-444D-B6E6-3794D90C263D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A589332-7AD1-4CE3-BB71-C263817D8A31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9D19427-3A91-4D17-9B6E-682B76450D87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1FC65C6-4C45-46F4-9AD7-B09477EE869E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753F9BE-9B4C-4B51-8FC5-0976A107DE52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7BF0342-C7D5-45C1-B99D-E8E780E03E5A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5EEDF40D-F12D-4C1A-B4D8-F5B7D4038516}"/>
              </a:ext>
            </a:extLst>
          </p:cNvPr>
          <p:cNvSpPr/>
          <p:nvPr/>
        </p:nvSpPr>
        <p:spPr>
          <a:xfrm>
            <a:off x="904461" y="1123122"/>
            <a:ext cx="9859617" cy="5019261"/>
          </a:xfrm>
          <a:custGeom>
            <a:avLst/>
            <a:gdLst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259417 w 9859617"/>
              <a:gd name="connsiteY6" fmla="*/ 204746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130208 w 9859617"/>
              <a:gd name="connsiteY6" fmla="*/ 203752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717234 w 9859617"/>
              <a:gd name="connsiteY2" fmla="*/ 4055165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59617" h="5019261">
                <a:moveTo>
                  <a:pt x="0" y="5019261"/>
                </a:moveTo>
                <a:lnTo>
                  <a:pt x="1739348" y="4055165"/>
                </a:lnTo>
                <a:lnTo>
                  <a:pt x="3717234" y="4055165"/>
                </a:lnTo>
                <a:lnTo>
                  <a:pt x="5148470" y="2743199"/>
                </a:lnTo>
                <a:lnTo>
                  <a:pt x="5844209" y="2991678"/>
                </a:lnTo>
                <a:lnTo>
                  <a:pt x="7046843" y="1729408"/>
                </a:lnTo>
                <a:lnTo>
                  <a:pt x="7841973" y="2017643"/>
                </a:lnTo>
                <a:lnTo>
                  <a:pt x="9859617" y="0"/>
                </a:lnTo>
              </a:path>
            </a:pathLst>
          </a:custGeom>
          <a:noFill/>
          <a:ln w="38100">
            <a:solidFill>
              <a:schemeClr val="accent6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5C7673C-770D-46AA-BCCF-2785716B51B2}"/>
              </a:ext>
            </a:extLst>
          </p:cNvPr>
          <p:cNvGrpSpPr/>
          <p:nvPr/>
        </p:nvGrpSpPr>
        <p:grpSpPr>
          <a:xfrm rot="1067839">
            <a:off x="9471198" y="319935"/>
            <a:ext cx="1160378" cy="1157352"/>
            <a:chOff x="5137988" y="1148280"/>
            <a:chExt cx="1160378" cy="1157352"/>
          </a:xfrm>
        </p:grpSpPr>
        <p:sp>
          <p:nvSpPr>
            <p:cNvPr id="119" name="Isosceles Triangle 49">
              <a:extLst>
                <a:ext uri="{FF2B5EF4-FFF2-40B4-BE49-F238E27FC236}">
                  <a16:creationId xmlns:a16="http://schemas.microsoft.com/office/drawing/2014/main" id="{C93FAE22-96BE-4B44-8730-7DA0573C084C}"/>
                </a:ext>
              </a:extLst>
            </p:cNvPr>
            <p:cNvSpPr/>
            <p:nvPr/>
          </p:nvSpPr>
          <p:spPr>
            <a:xfrm rot="3965908" flipH="1">
              <a:off x="5478651" y="1283059"/>
              <a:ext cx="479323" cy="1160106"/>
            </a:xfrm>
            <a:custGeom>
              <a:avLst/>
              <a:gdLst>
                <a:gd name="connsiteX0" fmla="*/ 0 w 786242"/>
                <a:gd name="connsiteY0" fmla="*/ 2640853 h 2640853"/>
                <a:gd name="connsiteX1" fmla="*/ 655356 w 786242"/>
                <a:gd name="connsiteY1" fmla="*/ 0 h 2640853"/>
                <a:gd name="connsiteX2" fmla="*/ 786242 w 786242"/>
                <a:gd name="connsiteY2" fmla="*/ 2640853 h 2640853"/>
                <a:gd name="connsiteX3" fmla="*/ 0 w 786242"/>
                <a:gd name="connsiteY3" fmla="*/ 2640853 h 2640853"/>
                <a:gd name="connsiteX0" fmla="*/ 0 w 1038544"/>
                <a:gd name="connsiteY0" fmla="*/ 2513590 h 2513590"/>
                <a:gd name="connsiteX1" fmla="*/ 1038544 w 1038544"/>
                <a:gd name="connsiteY1" fmla="*/ 0 h 2513590"/>
                <a:gd name="connsiteX2" fmla="*/ 786242 w 1038544"/>
                <a:gd name="connsiteY2" fmla="*/ 2513590 h 2513590"/>
                <a:gd name="connsiteX3" fmla="*/ 0 w 1038544"/>
                <a:gd name="connsiteY3" fmla="*/ 2513590 h 251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544" h="2513590">
                  <a:moveTo>
                    <a:pt x="0" y="2513590"/>
                  </a:moveTo>
                  <a:lnTo>
                    <a:pt x="1038544" y="0"/>
                  </a:lnTo>
                  <a:lnTo>
                    <a:pt x="786242" y="2513590"/>
                  </a:lnTo>
                  <a:lnTo>
                    <a:pt x="0" y="251359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47">
              <a:extLst>
                <a:ext uri="{FF2B5EF4-FFF2-40B4-BE49-F238E27FC236}">
                  <a16:creationId xmlns:a16="http://schemas.microsoft.com/office/drawing/2014/main" id="{7B7E28A7-255A-43A4-823D-ECEA03B67662}"/>
                </a:ext>
              </a:extLst>
            </p:cNvPr>
            <p:cNvSpPr/>
            <p:nvPr/>
          </p:nvSpPr>
          <p:spPr>
            <a:xfrm rot="1861541">
              <a:off x="5137988" y="1148280"/>
              <a:ext cx="790741" cy="999463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655693"/>
                <a:gd name="connsiteY0" fmla="*/ 2153103 h 2153103"/>
                <a:gd name="connsiteX1" fmla="*/ 1655693 w 1655693"/>
                <a:gd name="connsiteY1" fmla="*/ 0 h 2153103"/>
                <a:gd name="connsiteX2" fmla="*/ 487152 w 1655693"/>
                <a:gd name="connsiteY2" fmla="*/ 2153103 h 2153103"/>
                <a:gd name="connsiteX3" fmla="*/ 0 w 1655693"/>
                <a:gd name="connsiteY3" fmla="*/ 2153103 h 2153103"/>
                <a:gd name="connsiteX0" fmla="*/ 0 w 1658686"/>
                <a:gd name="connsiteY0" fmla="*/ 2165526 h 2165526"/>
                <a:gd name="connsiteX1" fmla="*/ 1658686 w 1658686"/>
                <a:gd name="connsiteY1" fmla="*/ 0 h 2165526"/>
                <a:gd name="connsiteX2" fmla="*/ 487152 w 1658686"/>
                <a:gd name="connsiteY2" fmla="*/ 2165526 h 2165526"/>
                <a:gd name="connsiteX3" fmla="*/ 0 w 1658686"/>
                <a:gd name="connsiteY3" fmla="*/ 2165526 h 21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686" h="2165526">
                  <a:moveTo>
                    <a:pt x="0" y="2165526"/>
                  </a:moveTo>
                  <a:lnTo>
                    <a:pt x="1658686" y="0"/>
                  </a:lnTo>
                  <a:lnTo>
                    <a:pt x="487152" y="2165526"/>
                  </a:lnTo>
                  <a:lnTo>
                    <a:pt x="0" y="2165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47">
              <a:extLst>
                <a:ext uri="{FF2B5EF4-FFF2-40B4-BE49-F238E27FC236}">
                  <a16:creationId xmlns:a16="http://schemas.microsoft.com/office/drawing/2014/main" id="{472E53FC-B1C0-447D-B33D-4223F1D4B7B1}"/>
                </a:ext>
              </a:extLst>
            </p:cNvPr>
            <p:cNvSpPr/>
            <p:nvPr/>
          </p:nvSpPr>
          <p:spPr>
            <a:xfrm rot="16200000" flipV="1">
              <a:off x="5272724" y="1450290"/>
              <a:ext cx="872754" cy="837930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848251"/>
                <a:gd name="connsiteY0" fmla="*/ 1806481 h 1806481"/>
                <a:gd name="connsiteX1" fmla="*/ 1848251 w 1848251"/>
                <a:gd name="connsiteY1" fmla="*/ 0 h 1806481"/>
                <a:gd name="connsiteX2" fmla="*/ 487152 w 1848251"/>
                <a:gd name="connsiteY2" fmla="*/ 1806481 h 1806481"/>
                <a:gd name="connsiteX3" fmla="*/ 0 w 1848251"/>
                <a:gd name="connsiteY3" fmla="*/ 1806481 h 1806481"/>
                <a:gd name="connsiteX0" fmla="*/ 0 w 1830721"/>
                <a:gd name="connsiteY0" fmla="*/ 1815534 h 1815534"/>
                <a:gd name="connsiteX1" fmla="*/ 1830721 w 1830721"/>
                <a:gd name="connsiteY1" fmla="*/ 0 h 1815534"/>
                <a:gd name="connsiteX2" fmla="*/ 487152 w 1830721"/>
                <a:gd name="connsiteY2" fmla="*/ 1815534 h 1815534"/>
                <a:gd name="connsiteX3" fmla="*/ 0 w 1830721"/>
                <a:gd name="connsiteY3" fmla="*/ 1815534 h 18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721" h="1815534">
                  <a:moveTo>
                    <a:pt x="0" y="1815534"/>
                  </a:moveTo>
                  <a:lnTo>
                    <a:pt x="1830721" y="0"/>
                  </a:lnTo>
                  <a:lnTo>
                    <a:pt x="487152" y="1815534"/>
                  </a:lnTo>
                  <a:lnTo>
                    <a:pt x="0" y="1815534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0587656F-21D1-4201-935F-926004724BE7}"/>
                </a:ext>
              </a:extLst>
            </p:cNvPr>
            <p:cNvSpPr/>
            <p:nvPr/>
          </p:nvSpPr>
          <p:spPr>
            <a:xfrm rot="1786633">
              <a:off x="5502366" y="1257945"/>
              <a:ext cx="500435" cy="1012454"/>
            </a:xfrm>
            <a:prstGeom prst="triangle">
              <a:avLst>
                <a:gd name="adj" fmla="val 8335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E8EA6B6F-A752-41D9-810C-28FDAFFF14E7}"/>
              </a:ext>
            </a:extLst>
          </p:cNvPr>
          <p:cNvSpPr/>
          <p:nvPr/>
        </p:nvSpPr>
        <p:spPr>
          <a:xfrm>
            <a:off x="2547905" y="503731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7255B1B-DDE5-4F0A-A0EC-1D87273827AC}"/>
              </a:ext>
            </a:extLst>
          </p:cNvPr>
          <p:cNvSpPr/>
          <p:nvPr/>
        </p:nvSpPr>
        <p:spPr>
          <a:xfrm>
            <a:off x="5930861" y="3761033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0B0EC3B-FFC9-476B-9F36-21CC49B00B63}"/>
              </a:ext>
            </a:extLst>
          </p:cNvPr>
          <p:cNvSpPr/>
          <p:nvPr/>
        </p:nvSpPr>
        <p:spPr>
          <a:xfrm>
            <a:off x="7838028" y="274559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A9457E8-6D5A-4ED1-92AD-87B1D84BFDD1}"/>
              </a:ext>
            </a:extLst>
          </p:cNvPr>
          <p:cNvSpPr/>
          <p:nvPr/>
        </p:nvSpPr>
        <p:spPr>
          <a:xfrm>
            <a:off x="8649520" y="303373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1A5AA9-F1C0-475C-8C77-2CECCC7BC428}"/>
              </a:ext>
            </a:extLst>
          </p:cNvPr>
          <p:cNvSpPr/>
          <p:nvPr/>
        </p:nvSpPr>
        <p:spPr>
          <a:xfrm>
            <a:off x="4540520" y="507158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5293A4E-7332-4028-A4D3-9092552CF73D}"/>
              </a:ext>
            </a:extLst>
          </p:cNvPr>
          <p:cNvSpPr/>
          <p:nvPr/>
        </p:nvSpPr>
        <p:spPr>
          <a:xfrm>
            <a:off x="6630112" y="4032759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81CD0A-E5D6-444E-9C49-7ABC8E8307F2}"/>
              </a:ext>
            </a:extLst>
          </p:cNvPr>
          <p:cNvSpPr txBox="1"/>
          <p:nvPr/>
        </p:nvSpPr>
        <p:spPr>
          <a:xfrm>
            <a:off x="696798" y="1347734"/>
            <a:ext cx="496049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spc="-150" dirty="0" err="1">
                <a:solidFill>
                  <a:schemeClr val="bg1"/>
                </a:solidFill>
              </a:rPr>
              <a:t>Perkembangan</a:t>
            </a:r>
            <a:r>
              <a:rPr lang="en-US" sz="2800" b="1" spc="-150" dirty="0">
                <a:solidFill>
                  <a:schemeClr val="bg1"/>
                </a:solidFill>
              </a:rPr>
              <a:t> pada </a:t>
            </a:r>
            <a:r>
              <a:rPr lang="en-US" sz="2800" b="1" spc="-150" dirty="0" err="1">
                <a:solidFill>
                  <a:schemeClr val="bg1"/>
                </a:solidFill>
              </a:rPr>
              <a:t>bidang</a:t>
            </a:r>
            <a:r>
              <a:rPr lang="en-US" sz="2800" b="1" spc="-150" dirty="0">
                <a:solidFill>
                  <a:schemeClr val="bg1"/>
                </a:solidFill>
              </a:rPr>
              <a:t> database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5FEF0DC-F02D-4FD8-A04D-FA46109DF17C}"/>
              </a:ext>
            </a:extLst>
          </p:cNvPr>
          <p:cNvSpPr txBox="1"/>
          <p:nvPr/>
        </p:nvSpPr>
        <p:spPr>
          <a:xfrm>
            <a:off x="756520" y="2274038"/>
            <a:ext cx="425734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Tahun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2002 amazon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sudah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mengembangkan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bidang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Amazon Web Services (AWS)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Sehigga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pertumbuhan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Amazon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tidak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hanya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dari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sector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penjualan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barang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online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saja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. Dan pada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tahun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2006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organisasi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ini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mengembangkan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portofolio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AWS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ketika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Elastic Compute Cloud (EC2), yang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menyewakan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daya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pemrosesan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komputer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serta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Simple Storage Service (S3), yang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menyewakan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penyimpanan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data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melalui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Internet. 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Sehingga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ini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membuat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saham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Amazon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semakin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naik.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B71A557-F982-4EFD-9961-F1A41B227D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06" y="1114542"/>
            <a:ext cx="3026162" cy="158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76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7D3DF3D-F23C-43CA-A460-F05A79B898AB}"/>
              </a:ext>
            </a:extLst>
          </p:cNvPr>
          <p:cNvGrpSpPr/>
          <p:nvPr/>
        </p:nvGrpSpPr>
        <p:grpSpPr>
          <a:xfrm>
            <a:off x="4397657" y="2391462"/>
            <a:ext cx="7794343" cy="4475594"/>
            <a:chOff x="2042266" y="2369491"/>
            <a:chExt cx="7794343" cy="4475594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C2C275D-413A-4335-B722-9E1B98B8A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47" y="2465179"/>
              <a:ext cx="7297862" cy="4379906"/>
            </a:xfrm>
            <a:custGeom>
              <a:avLst/>
              <a:gdLst>
                <a:gd name="connsiteX0" fmla="*/ 5296239 w 7297862"/>
                <a:gd name="connsiteY0" fmla="*/ 56 h 4379906"/>
                <a:gd name="connsiteX1" fmla="*/ 5349921 w 7297862"/>
                <a:gd name="connsiteY1" fmla="*/ 36914 h 4379906"/>
                <a:gd name="connsiteX2" fmla="*/ 5372764 w 7297862"/>
                <a:gd name="connsiteY2" fmla="*/ 59772 h 4379906"/>
                <a:gd name="connsiteX3" fmla="*/ 5416167 w 7297862"/>
                <a:gd name="connsiteY3" fmla="*/ 110060 h 4379906"/>
                <a:gd name="connsiteX4" fmla="*/ 5429873 w 7297862"/>
                <a:gd name="connsiteY4" fmla="*/ 128346 h 4379906"/>
                <a:gd name="connsiteX5" fmla="*/ 5624041 w 7297862"/>
                <a:gd name="connsiteY5" fmla="*/ 443784 h 4379906"/>
                <a:gd name="connsiteX6" fmla="*/ 5651453 w 7297862"/>
                <a:gd name="connsiteY6" fmla="*/ 464356 h 4379906"/>
                <a:gd name="connsiteX7" fmla="*/ 5809073 w 7297862"/>
                <a:gd name="connsiteY7" fmla="*/ 631219 h 4379906"/>
                <a:gd name="connsiteX8" fmla="*/ 5831916 w 7297862"/>
                <a:gd name="connsiteY8" fmla="*/ 656362 h 4379906"/>
                <a:gd name="connsiteX9" fmla="*/ 6003241 w 7297862"/>
                <a:gd name="connsiteY9" fmla="*/ 919227 h 4379906"/>
                <a:gd name="connsiteX10" fmla="*/ 6030653 w 7297862"/>
                <a:gd name="connsiteY10" fmla="*/ 946657 h 4379906"/>
                <a:gd name="connsiteX11" fmla="*/ 6147155 w 7297862"/>
                <a:gd name="connsiteY11" fmla="*/ 1113519 h 4379906"/>
                <a:gd name="connsiteX12" fmla="*/ 6160861 w 7297862"/>
                <a:gd name="connsiteY12" fmla="*/ 1129520 h 4379906"/>
                <a:gd name="connsiteX13" fmla="*/ 6183704 w 7297862"/>
                <a:gd name="connsiteY13" fmla="*/ 1152378 h 4379906"/>
                <a:gd name="connsiteX14" fmla="*/ 6195126 w 7297862"/>
                <a:gd name="connsiteY14" fmla="*/ 1163807 h 4379906"/>
                <a:gd name="connsiteX15" fmla="*/ 6249950 w 7297862"/>
                <a:gd name="connsiteY15" fmla="*/ 1234666 h 4379906"/>
                <a:gd name="connsiteX16" fmla="*/ 6259087 w 7297862"/>
                <a:gd name="connsiteY16" fmla="*/ 1246095 h 4379906"/>
                <a:gd name="connsiteX17" fmla="*/ 6272793 w 7297862"/>
                <a:gd name="connsiteY17" fmla="*/ 1257524 h 4379906"/>
                <a:gd name="connsiteX18" fmla="*/ 6380157 w 7297862"/>
                <a:gd name="connsiteY18" fmla="*/ 1406100 h 4379906"/>
                <a:gd name="connsiteX19" fmla="*/ 6384726 w 7297862"/>
                <a:gd name="connsiteY19" fmla="*/ 1422100 h 4379906"/>
                <a:gd name="connsiteX20" fmla="*/ 6389295 w 7297862"/>
                <a:gd name="connsiteY20" fmla="*/ 1440387 h 4379906"/>
                <a:gd name="connsiteX21" fmla="*/ 6403001 w 7297862"/>
                <a:gd name="connsiteY21" fmla="*/ 1456387 h 4379906"/>
                <a:gd name="connsiteX22" fmla="*/ 6414422 w 7297862"/>
                <a:gd name="connsiteY22" fmla="*/ 1470102 h 4379906"/>
                <a:gd name="connsiteX23" fmla="*/ 6425844 w 7297862"/>
                <a:gd name="connsiteY23" fmla="*/ 1486102 h 4379906"/>
                <a:gd name="connsiteX24" fmla="*/ 6610875 w 7297862"/>
                <a:gd name="connsiteY24" fmla="*/ 1764968 h 4379906"/>
                <a:gd name="connsiteX25" fmla="*/ 6622297 w 7297862"/>
                <a:gd name="connsiteY25" fmla="*/ 1803826 h 4379906"/>
                <a:gd name="connsiteX26" fmla="*/ 6654278 w 7297862"/>
                <a:gd name="connsiteY26" fmla="*/ 1913544 h 4379906"/>
                <a:gd name="connsiteX27" fmla="*/ 6665699 w 7297862"/>
                <a:gd name="connsiteY27" fmla="*/ 1950117 h 4379906"/>
                <a:gd name="connsiteX28" fmla="*/ 7019772 w 7297862"/>
                <a:gd name="connsiteY28" fmla="*/ 2519277 h 4379906"/>
                <a:gd name="connsiteX29" fmla="*/ 7044899 w 7297862"/>
                <a:gd name="connsiteY29" fmla="*/ 2546706 h 4379906"/>
                <a:gd name="connsiteX30" fmla="*/ 7197951 w 7297862"/>
                <a:gd name="connsiteY30" fmla="*/ 2722712 h 4379906"/>
                <a:gd name="connsiteX31" fmla="*/ 7216225 w 7297862"/>
                <a:gd name="connsiteY31" fmla="*/ 2752427 h 4379906"/>
                <a:gd name="connsiteX32" fmla="*/ 7268479 w 7297862"/>
                <a:gd name="connsiteY32" fmla="*/ 2859573 h 4379906"/>
                <a:gd name="connsiteX33" fmla="*/ 7297862 w 7297862"/>
                <a:gd name="connsiteY33" fmla="*/ 2949145 h 4379906"/>
                <a:gd name="connsiteX34" fmla="*/ 7297862 w 7297862"/>
                <a:gd name="connsiteY34" fmla="*/ 4379906 h 4379906"/>
                <a:gd name="connsiteX35" fmla="*/ 0 w 7297862"/>
                <a:gd name="connsiteY35" fmla="*/ 4379906 h 4379906"/>
                <a:gd name="connsiteX36" fmla="*/ 342651 w 7297862"/>
                <a:gd name="connsiteY36" fmla="*/ 4037038 h 4379906"/>
                <a:gd name="connsiteX37" fmla="*/ 360926 w 7297862"/>
                <a:gd name="connsiteY37" fmla="*/ 4021038 h 4379906"/>
                <a:gd name="connsiteX38" fmla="*/ 1395731 w 7297862"/>
                <a:gd name="connsiteY38" fmla="*/ 3095295 h 4379906"/>
                <a:gd name="connsiteX39" fmla="*/ 1457408 w 7297862"/>
                <a:gd name="connsiteY39" fmla="*/ 3067865 h 4379906"/>
                <a:gd name="connsiteX40" fmla="*/ 1521370 w 7297862"/>
                <a:gd name="connsiteY40" fmla="*/ 2935290 h 4379906"/>
                <a:gd name="connsiteX41" fmla="*/ 1715538 w 7297862"/>
                <a:gd name="connsiteY41" fmla="*/ 2818715 h 4379906"/>
                <a:gd name="connsiteX42" fmla="*/ 2035346 w 7297862"/>
                <a:gd name="connsiteY42" fmla="*/ 2459847 h 4379906"/>
                <a:gd name="connsiteX43" fmla="*/ 2071895 w 7297862"/>
                <a:gd name="connsiteY43" fmla="*/ 2436989 h 4379906"/>
                <a:gd name="connsiteX44" fmla="*/ 2142710 w 7297862"/>
                <a:gd name="connsiteY44" fmla="*/ 2393559 h 4379906"/>
                <a:gd name="connsiteX45" fmla="*/ 2197534 w 7297862"/>
                <a:gd name="connsiteY45" fmla="*/ 2304413 h 4379906"/>
                <a:gd name="connsiteX46" fmla="*/ 2199818 w 7297862"/>
                <a:gd name="connsiteY46" fmla="*/ 2276984 h 4379906"/>
                <a:gd name="connsiteX47" fmla="*/ 2266064 w 7297862"/>
                <a:gd name="connsiteY47" fmla="*/ 2171838 h 4379906"/>
                <a:gd name="connsiteX48" fmla="*/ 2291192 w 7297862"/>
                <a:gd name="connsiteY48" fmla="*/ 2146694 h 4379906"/>
                <a:gd name="connsiteX49" fmla="*/ 2339163 w 7297862"/>
                <a:gd name="connsiteY49" fmla="*/ 2057549 h 4379906"/>
                <a:gd name="connsiteX50" fmla="*/ 2355153 w 7297862"/>
                <a:gd name="connsiteY50" fmla="*/ 2027833 h 4379906"/>
                <a:gd name="connsiteX51" fmla="*/ 2505919 w 7297862"/>
                <a:gd name="connsiteY51" fmla="*/ 1739824 h 4379906"/>
                <a:gd name="connsiteX52" fmla="*/ 2517341 w 7297862"/>
                <a:gd name="connsiteY52" fmla="*/ 1705538 h 4379906"/>
                <a:gd name="connsiteX53" fmla="*/ 2556175 w 7297862"/>
                <a:gd name="connsiteY53" fmla="*/ 1600391 h 4379906"/>
                <a:gd name="connsiteX54" fmla="*/ 2579018 w 7297862"/>
                <a:gd name="connsiteY54" fmla="*/ 1582105 h 4379906"/>
                <a:gd name="connsiteX55" fmla="*/ 2773187 w 7297862"/>
                <a:gd name="connsiteY55" fmla="*/ 1348955 h 4379906"/>
                <a:gd name="connsiteX56" fmla="*/ 2793746 w 7297862"/>
                <a:gd name="connsiteY56" fmla="*/ 1328383 h 4379906"/>
                <a:gd name="connsiteX57" fmla="*/ 2919385 w 7297862"/>
                <a:gd name="connsiteY57" fmla="*/ 1198093 h 4379906"/>
                <a:gd name="connsiteX58" fmla="*/ 2944512 w 7297862"/>
                <a:gd name="connsiteY58" fmla="*/ 1172950 h 4379906"/>
                <a:gd name="connsiteX59" fmla="*/ 2967356 w 7297862"/>
                <a:gd name="connsiteY59" fmla="*/ 1147806 h 4379906"/>
                <a:gd name="connsiteX60" fmla="*/ 2997052 w 7297862"/>
                <a:gd name="connsiteY60" fmla="*/ 1124948 h 4379906"/>
                <a:gd name="connsiteX61" fmla="*/ 3111269 w 7297862"/>
                <a:gd name="connsiteY61" fmla="*/ 1092947 h 4379906"/>
                <a:gd name="connsiteX62" fmla="*/ 3145534 w 7297862"/>
                <a:gd name="connsiteY62" fmla="*/ 1099805 h 4379906"/>
                <a:gd name="connsiteX63" fmla="*/ 3186652 w 7297862"/>
                <a:gd name="connsiteY63" fmla="*/ 1113519 h 4379906"/>
                <a:gd name="connsiteX64" fmla="*/ 3360262 w 7297862"/>
                <a:gd name="connsiteY64" fmla="*/ 1403814 h 4379906"/>
                <a:gd name="connsiteX65" fmla="*/ 3376252 w 7297862"/>
                <a:gd name="connsiteY65" fmla="*/ 1428958 h 4379906"/>
                <a:gd name="connsiteX66" fmla="*/ 3394527 w 7297862"/>
                <a:gd name="connsiteY66" fmla="*/ 1454101 h 4379906"/>
                <a:gd name="connsiteX67" fmla="*/ 3415086 w 7297862"/>
                <a:gd name="connsiteY67" fmla="*/ 1486102 h 4379906"/>
                <a:gd name="connsiteX68" fmla="*/ 3483616 w 7297862"/>
                <a:gd name="connsiteY68" fmla="*/ 1563819 h 4379906"/>
                <a:gd name="connsiteX69" fmla="*/ 3506460 w 7297862"/>
                <a:gd name="connsiteY69" fmla="*/ 1586677 h 4379906"/>
                <a:gd name="connsiteX70" fmla="*/ 3584127 w 7297862"/>
                <a:gd name="connsiteY70" fmla="*/ 1666679 h 4379906"/>
                <a:gd name="connsiteX71" fmla="*/ 3611539 w 7297862"/>
                <a:gd name="connsiteY71" fmla="*/ 1689537 h 4379906"/>
                <a:gd name="connsiteX72" fmla="*/ 3641236 w 7297862"/>
                <a:gd name="connsiteY72" fmla="*/ 1712395 h 4379906"/>
                <a:gd name="connsiteX73" fmla="*/ 3666363 w 7297862"/>
                <a:gd name="connsiteY73" fmla="*/ 1737539 h 4379906"/>
                <a:gd name="connsiteX74" fmla="*/ 3675501 w 7297862"/>
                <a:gd name="connsiteY74" fmla="*/ 1746682 h 4379906"/>
                <a:gd name="connsiteX75" fmla="*/ 3684638 w 7297862"/>
                <a:gd name="connsiteY75" fmla="*/ 1753539 h 4379906"/>
                <a:gd name="connsiteX76" fmla="*/ 3823983 w 7297862"/>
                <a:gd name="connsiteY76" fmla="*/ 1938688 h 4379906"/>
                <a:gd name="connsiteX77" fmla="*/ 3828551 w 7297862"/>
                <a:gd name="connsiteY77" fmla="*/ 1956974 h 4379906"/>
                <a:gd name="connsiteX78" fmla="*/ 3830836 w 7297862"/>
                <a:gd name="connsiteY78" fmla="*/ 1975260 h 4379906"/>
                <a:gd name="connsiteX79" fmla="*/ 3995308 w 7297862"/>
                <a:gd name="connsiteY79" fmla="*/ 1870114 h 4379906"/>
                <a:gd name="connsiteX80" fmla="*/ 4013583 w 7297862"/>
                <a:gd name="connsiteY80" fmla="*/ 1856399 h 4379906"/>
                <a:gd name="connsiteX81" fmla="*/ 4043279 w 7297862"/>
                <a:gd name="connsiteY81" fmla="*/ 1835827 h 4379906"/>
                <a:gd name="connsiteX82" fmla="*/ 4132368 w 7297862"/>
                <a:gd name="connsiteY82" fmla="*/ 1671251 h 4379906"/>
                <a:gd name="connsiteX83" fmla="*/ 4150643 w 7297862"/>
                <a:gd name="connsiteY83" fmla="*/ 1641536 h 4379906"/>
                <a:gd name="connsiteX84" fmla="*/ 4310547 w 7297862"/>
                <a:gd name="connsiteY84" fmla="*/ 1495245 h 4379906"/>
                <a:gd name="connsiteX85" fmla="*/ 4356234 w 7297862"/>
                <a:gd name="connsiteY85" fmla="*/ 1417529 h 4379906"/>
                <a:gd name="connsiteX86" fmla="*/ 4369940 w 7297862"/>
                <a:gd name="connsiteY86" fmla="*/ 1385528 h 4379906"/>
                <a:gd name="connsiteX87" fmla="*/ 4424764 w 7297862"/>
                <a:gd name="connsiteY87" fmla="*/ 1296382 h 4379906"/>
                <a:gd name="connsiteX88" fmla="*/ 4433901 w 7297862"/>
                <a:gd name="connsiteY88" fmla="*/ 1282667 h 4379906"/>
                <a:gd name="connsiteX89" fmla="*/ 4447607 w 7297862"/>
                <a:gd name="connsiteY89" fmla="*/ 1275810 h 4379906"/>
                <a:gd name="connsiteX90" fmla="*/ 4493294 w 7297862"/>
                <a:gd name="connsiteY90" fmla="*/ 1248381 h 4379906"/>
                <a:gd name="connsiteX91" fmla="*/ 4500147 w 7297862"/>
                <a:gd name="connsiteY91" fmla="*/ 1236952 h 4379906"/>
                <a:gd name="connsiteX92" fmla="*/ 4509284 w 7297862"/>
                <a:gd name="connsiteY92" fmla="*/ 1220951 h 4379906"/>
                <a:gd name="connsiteX93" fmla="*/ 4511569 w 7297862"/>
                <a:gd name="connsiteY93" fmla="*/ 1204951 h 4379906"/>
                <a:gd name="connsiteX94" fmla="*/ 4609795 w 7297862"/>
                <a:gd name="connsiteY94" fmla="*/ 1074661 h 4379906"/>
                <a:gd name="connsiteX95" fmla="*/ 4621217 w 7297862"/>
                <a:gd name="connsiteY95" fmla="*/ 1060946 h 4379906"/>
                <a:gd name="connsiteX96" fmla="*/ 4632639 w 7297862"/>
                <a:gd name="connsiteY96" fmla="*/ 1049517 h 4379906"/>
                <a:gd name="connsiteX97" fmla="*/ 4646345 w 7297862"/>
                <a:gd name="connsiteY97" fmla="*/ 1035803 h 4379906"/>
                <a:gd name="connsiteX98" fmla="*/ 4676041 w 7297862"/>
                <a:gd name="connsiteY98" fmla="*/ 1012945 h 4379906"/>
                <a:gd name="connsiteX99" fmla="*/ 4685178 w 7297862"/>
                <a:gd name="connsiteY99" fmla="*/ 999230 h 4379906"/>
                <a:gd name="connsiteX100" fmla="*/ 4728581 w 7297862"/>
                <a:gd name="connsiteY100" fmla="*/ 951228 h 4379906"/>
                <a:gd name="connsiteX101" fmla="*/ 4753708 w 7297862"/>
                <a:gd name="connsiteY101" fmla="*/ 926085 h 4379906"/>
                <a:gd name="connsiteX102" fmla="*/ 4813101 w 7297862"/>
                <a:gd name="connsiteY102" fmla="*/ 825510 h 4379906"/>
                <a:gd name="connsiteX103" fmla="*/ 4833660 w 7297862"/>
                <a:gd name="connsiteY103" fmla="*/ 791224 h 4379906"/>
                <a:gd name="connsiteX104" fmla="*/ 4886200 w 7297862"/>
                <a:gd name="connsiteY104" fmla="*/ 667791 h 4379906"/>
                <a:gd name="connsiteX105" fmla="*/ 4899906 w 7297862"/>
                <a:gd name="connsiteY105" fmla="*/ 638076 h 4379906"/>
                <a:gd name="connsiteX106" fmla="*/ 4922750 w 7297862"/>
                <a:gd name="connsiteY106" fmla="*/ 592360 h 4379906"/>
                <a:gd name="connsiteX107" fmla="*/ 4931887 w 7297862"/>
                <a:gd name="connsiteY107" fmla="*/ 578646 h 4379906"/>
                <a:gd name="connsiteX108" fmla="*/ 5023260 w 7297862"/>
                <a:gd name="connsiteY108" fmla="*/ 418641 h 4379906"/>
                <a:gd name="connsiteX109" fmla="*/ 5020976 w 7297862"/>
                <a:gd name="connsiteY109" fmla="*/ 404926 h 4379906"/>
                <a:gd name="connsiteX110" fmla="*/ 5020976 w 7297862"/>
                <a:gd name="connsiteY110" fmla="*/ 393497 h 4379906"/>
                <a:gd name="connsiteX111" fmla="*/ 5071232 w 7297862"/>
                <a:gd name="connsiteY111" fmla="*/ 295208 h 4379906"/>
                <a:gd name="connsiteX112" fmla="*/ 5082653 w 7297862"/>
                <a:gd name="connsiteY112" fmla="*/ 279208 h 4379906"/>
                <a:gd name="connsiteX113" fmla="*/ 5148899 w 7297862"/>
                <a:gd name="connsiteY113" fmla="*/ 206063 h 4379906"/>
                <a:gd name="connsiteX114" fmla="*/ 5158036 w 7297862"/>
                <a:gd name="connsiteY114" fmla="*/ 190062 h 4379906"/>
                <a:gd name="connsiteX115" fmla="*/ 5226567 w 7297862"/>
                <a:gd name="connsiteY115" fmla="*/ 48343 h 4379906"/>
                <a:gd name="connsiteX116" fmla="*/ 5249410 w 7297862"/>
                <a:gd name="connsiteY116" fmla="*/ 23200 h 4379906"/>
                <a:gd name="connsiteX117" fmla="*/ 5296239 w 7297862"/>
                <a:gd name="connsiteY117" fmla="*/ 56 h 437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7297862" h="4379906">
                  <a:moveTo>
                    <a:pt x="5296239" y="56"/>
                  </a:moveTo>
                  <a:cubicBezTo>
                    <a:pt x="5312800" y="913"/>
                    <a:pt x="5330504" y="11771"/>
                    <a:pt x="5349921" y="36914"/>
                  </a:cubicBezTo>
                  <a:cubicBezTo>
                    <a:pt x="5359058" y="43772"/>
                    <a:pt x="5365911" y="52915"/>
                    <a:pt x="5372764" y="59772"/>
                  </a:cubicBezTo>
                  <a:cubicBezTo>
                    <a:pt x="5388755" y="75773"/>
                    <a:pt x="5402461" y="91773"/>
                    <a:pt x="5416167" y="110060"/>
                  </a:cubicBezTo>
                  <a:cubicBezTo>
                    <a:pt x="5420735" y="116917"/>
                    <a:pt x="5425304" y="121488"/>
                    <a:pt x="5429873" y="128346"/>
                  </a:cubicBezTo>
                  <a:cubicBezTo>
                    <a:pt x="5500687" y="233492"/>
                    <a:pt x="5518962" y="366067"/>
                    <a:pt x="5624041" y="443784"/>
                  </a:cubicBezTo>
                  <a:cubicBezTo>
                    <a:pt x="5630894" y="450642"/>
                    <a:pt x="5642316" y="457499"/>
                    <a:pt x="5651453" y="464356"/>
                  </a:cubicBezTo>
                  <a:cubicBezTo>
                    <a:pt x="5708562" y="514644"/>
                    <a:pt x="5758817" y="571788"/>
                    <a:pt x="5809073" y="631219"/>
                  </a:cubicBezTo>
                  <a:cubicBezTo>
                    <a:pt x="5818210" y="640362"/>
                    <a:pt x="5825063" y="649505"/>
                    <a:pt x="5831916" y="656362"/>
                  </a:cubicBezTo>
                  <a:cubicBezTo>
                    <a:pt x="5866181" y="766080"/>
                    <a:pt x="5930143" y="843797"/>
                    <a:pt x="6003241" y="919227"/>
                  </a:cubicBezTo>
                  <a:cubicBezTo>
                    <a:pt x="6012379" y="928371"/>
                    <a:pt x="6021516" y="937514"/>
                    <a:pt x="6030653" y="946657"/>
                  </a:cubicBezTo>
                  <a:cubicBezTo>
                    <a:pt x="6064919" y="1006087"/>
                    <a:pt x="6106037" y="1060946"/>
                    <a:pt x="6147155" y="1113519"/>
                  </a:cubicBezTo>
                  <a:cubicBezTo>
                    <a:pt x="6151723" y="1120377"/>
                    <a:pt x="6156292" y="1124948"/>
                    <a:pt x="6160861" y="1129520"/>
                  </a:cubicBezTo>
                  <a:cubicBezTo>
                    <a:pt x="6167713" y="1136377"/>
                    <a:pt x="6176851" y="1143234"/>
                    <a:pt x="6183704" y="1152378"/>
                  </a:cubicBezTo>
                  <a:cubicBezTo>
                    <a:pt x="6188273" y="1156949"/>
                    <a:pt x="6190557" y="1159235"/>
                    <a:pt x="6195126" y="1163807"/>
                  </a:cubicBezTo>
                  <a:cubicBezTo>
                    <a:pt x="6215685" y="1186664"/>
                    <a:pt x="6233959" y="1211808"/>
                    <a:pt x="6249950" y="1234666"/>
                  </a:cubicBezTo>
                  <a:cubicBezTo>
                    <a:pt x="6254519" y="1239237"/>
                    <a:pt x="6256803" y="1243809"/>
                    <a:pt x="6259087" y="1246095"/>
                  </a:cubicBezTo>
                  <a:cubicBezTo>
                    <a:pt x="6263656" y="1250666"/>
                    <a:pt x="6268225" y="1255238"/>
                    <a:pt x="6272793" y="1257524"/>
                  </a:cubicBezTo>
                  <a:cubicBezTo>
                    <a:pt x="6336755" y="1289525"/>
                    <a:pt x="6380157" y="1326097"/>
                    <a:pt x="6380157" y="1406100"/>
                  </a:cubicBezTo>
                  <a:cubicBezTo>
                    <a:pt x="6380157" y="1412957"/>
                    <a:pt x="6382441" y="1417529"/>
                    <a:pt x="6384726" y="1422100"/>
                  </a:cubicBezTo>
                  <a:cubicBezTo>
                    <a:pt x="6387010" y="1428958"/>
                    <a:pt x="6389295" y="1433529"/>
                    <a:pt x="6389295" y="1440387"/>
                  </a:cubicBezTo>
                  <a:cubicBezTo>
                    <a:pt x="6393863" y="1444958"/>
                    <a:pt x="6398432" y="1449530"/>
                    <a:pt x="6403001" y="1456387"/>
                  </a:cubicBezTo>
                  <a:cubicBezTo>
                    <a:pt x="6407569" y="1460959"/>
                    <a:pt x="6409853" y="1465530"/>
                    <a:pt x="6414422" y="1470102"/>
                  </a:cubicBezTo>
                  <a:cubicBezTo>
                    <a:pt x="6418991" y="1476959"/>
                    <a:pt x="6421275" y="1481531"/>
                    <a:pt x="6425844" y="1486102"/>
                  </a:cubicBezTo>
                  <a:cubicBezTo>
                    <a:pt x="6469247" y="1593534"/>
                    <a:pt x="6576611" y="1655250"/>
                    <a:pt x="6610875" y="1764968"/>
                  </a:cubicBezTo>
                  <a:cubicBezTo>
                    <a:pt x="6615444" y="1778683"/>
                    <a:pt x="6617729" y="1792397"/>
                    <a:pt x="6622297" y="1803826"/>
                  </a:cubicBezTo>
                  <a:cubicBezTo>
                    <a:pt x="6633719" y="1840399"/>
                    <a:pt x="6642856" y="1876971"/>
                    <a:pt x="6654278" y="1913544"/>
                  </a:cubicBezTo>
                  <a:cubicBezTo>
                    <a:pt x="6656562" y="1924973"/>
                    <a:pt x="6661131" y="1938688"/>
                    <a:pt x="6665699" y="1950117"/>
                  </a:cubicBezTo>
                  <a:cubicBezTo>
                    <a:pt x="6754789" y="2153551"/>
                    <a:pt x="6905555" y="2331843"/>
                    <a:pt x="7019772" y="2519277"/>
                  </a:cubicBezTo>
                  <a:cubicBezTo>
                    <a:pt x="7028909" y="2528420"/>
                    <a:pt x="7035763" y="2537563"/>
                    <a:pt x="7044899" y="2546706"/>
                  </a:cubicBezTo>
                  <a:cubicBezTo>
                    <a:pt x="7097439" y="2601565"/>
                    <a:pt x="7154548" y="2656424"/>
                    <a:pt x="7197951" y="2722712"/>
                  </a:cubicBezTo>
                  <a:cubicBezTo>
                    <a:pt x="7204803" y="2731855"/>
                    <a:pt x="7209372" y="2743284"/>
                    <a:pt x="7216225" y="2752427"/>
                  </a:cubicBezTo>
                  <a:cubicBezTo>
                    <a:pt x="7235642" y="2786714"/>
                    <a:pt x="7253346" y="2822715"/>
                    <a:pt x="7268479" y="2859573"/>
                  </a:cubicBezTo>
                  <a:lnTo>
                    <a:pt x="7297862" y="2949145"/>
                  </a:lnTo>
                  <a:lnTo>
                    <a:pt x="7297862" y="4379906"/>
                  </a:lnTo>
                  <a:lnTo>
                    <a:pt x="0" y="4379906"/>
                  </a:lnTo>
                  <a:cubicBezTo>
                    <a:pt x="59393" y="4299904"/>
                    <a:pt x="194169" y="4171900"/>
                    <a:pt x="342651" y="4037038"/>
                  </a:cubicBezTo>
                  <a:cubicBezTo>
                    <a:pt x="349504" y="4030181"/>
                    <a:pt x="356357" y="4025609"/>
                    <a:pt x="360926" y="4021038"/>
                  </a:cubicBezTo>
                  <a:cubicBezTo>
                    <a:pt x="792666" y="3824460"/>
                    <a:pt x="1103336" y="3477021"/>
                    <a:pt x="1395731" y="3095295"/>
                  </a:cubicBezTo>
                  <a:cubicBezTo>
                    <a:pt x="1414006" y="3086152"/>
                    <a:pt x="1441418" y="3086152"/>
                    <a:pt x="1457408" y="3067865"/>
                  </a:cubicBezTo>
                  <a:cubicBezTo>
                    <a:pt x="1493958" y="3033579"/>
                    <a:pt x="1503095" y="2978720"/>
                    <a:pt x="1521370" y="2935290"/>
                  </a:cubicBezTo>
                  <a:cubicBezTo>
                    <a:pt x="1564772" y="2864431"/>
                    <a:pt x="1662999" y="2882717"/>
                    <a:pt x="1715538" y="2818715"/>
                  </a:cubicBezTo>
                  <a:cubicBezTo>
                    <a:pt x="1813765" y="2686139"/>
                    <a:pt x="1902854" y="2553564"/>
                    <a:pt x="2035346" y="2459847"/>
                  </a:cubicBezTo>
                  <a:cubicBezTo>
                    <a:pt x="2049052" y="2452989"/>
                    <a:pt x="2060473" y="2443846"/>
                    <a:pt x="2071895" y="2436989"/>
                  </a:cubicBezTo>
                  <a:cubicBezTo>
                    <a:pt x="2094739" y="2423274"/>
                    <a:pt x="2119866" y="2407274"/>
                    <a:pt x="2142710" y="2393559"/>
                  </a:cubicBezTo>
                  <a:cubicBezTo>
                    <a:pt x="2176975" y="2370701"/>
                    <a:pt x="2192965" y="2338700"/>
                    <a:pt x="2197534" y="2304413"/>
                  </a:cubicBezTo>
                  <a:cubicBezTo>
                    <a:pt x="2199818" y="2295270"/>
                    <a:pt x="2199818" y="2286127"/>
                    <a:pt x="2199818" y="2276984"/>
                  </a:cubicBezTo>
                  <a:cubicBezTo>
                    <a:pt x="2204387" y="2233554"/>
                    <a:pt x="2231799" y="2196981"/>
                    <a:pt x="2266064" y="2171838"/>
                  </a:cubicBezTo>
                  <a:cubicBezTo>
                    <a:pt x="2275201" y="2164980"/>
                    <a:pt x="2282054" y="2155837"/>
                    <a:pt x="2291192" y="2146694"/>
                  </a:cubicBezTo>
                  <a:cubicBezTo>
                    <a:pt x="2307182" y="2116979"/>
                    <a:pt x="2323172" y="2087264"/>
                    <a:pt x="2339163" y="2057549"/>
                  </a:cubicBezTo>
                  <a:cubicBezTo>
                    <a:pt x="2343731" y="2046120"/>
                    <a:pt x="2348300" y="2036976"/>
                    <a:pt x="2355153" y="2027833"/>
                  </a:cubicBezTo>
                  <a:cubicBezTo>
                    <a:pt x="2444242" y="1956974"/>
                    <a:pt x="2471654" y="1851828"/>
                    <a:pt x="2505919" y="1739824"/>
                  </a:cubicBezTo>
                  <a:cubicBezTo>
                    <a:pt x="2510488" y="1728395"/>
                    <a:pt x="2515057" y="1716967"/>
                    <a:pt x="2517341" y="1705538"/>
                  </a:cubicBezTo>
                  <a:cubicBezTo>
                    <a:pt x="2531047" y="1671251"/>
                    <a:pt x="2544753" y="1636964"/>
                    <a:pt x="2556175" y="1600391"/>
                  </a:cubicBezTo>
                  <a:cubicBezTo>
                    <a:pt x="2563028" y="1595820"/>
                    <a:pt x="2569881" y="1588963"/>
                    <a:pt x="2579018" y="1582105"/>
                  </a:cubicBezTo>
                  <a:cubicBezTo>
                    <a:pt x="2665823" y="1529532"/>
                    <a:pt x="2711510" y="1433529"/>
                    <a:pt x="2773187" y="1348955"/>
                  </a:cubicBezTo>
                  <a:cubicBezTo>
                    <a:pt x="2780040" y="1342098"/>
                    <a:pt x="2786893" y="1335240"/>
                    <a:pt x="2793746" y="1328383"/>
                  </a:cubicBezTo>
                  <a:cubicBezTo>
                    <a:pt x="2841717" y="1291810"/>
                    <a:pt x="2878267" y="1241523"/>
                    <a:pt x="2919385" y="1198093"/>
                  </a:cubicBezTo>
                  <a:cubicBezTo>
                    <a:pt x="2928522" y="1191236"/>
                    <a:pt x="2935375" y="1182093"/>
                    <a:pt x="2944512" y="1172950"/>
                  </a:cubicBezTo>
                  <a:cubicBezTo>
                    <a:pt x="2951365" y="1163807"/>
                    <a:pt x="2958218" y="1154663"/>
                    <a:pt x="2967356" y="1147806"/>
                  </a:cubicBezTo>
                  <a:cubicBezTo>
                    <a:pt x="2976493" y="1138663"/>
                    <a:pt x="2985630" y="1131806"/>
                    <a:pt x="2997052" y="1124948"/>
                  </a:cubicBezTo>
                  <a:cubicBezTo>
                    <a:pt x="3038170" y="1099805"/>
                    <a:pt x="3077004" y="1090661"/>
                    <a:pt x="3111269" y="1092947"/>
                  </a:cubicBezTo>
                  <a:cubicBezTo>
                    <a:pt x="3124975" y="1092947"/>
                    <a:pt x="3134112" y="1095233"/>
                    <a:pt x="3145534" y="1099805"/>
                  </a:cubicBezTo>
                  <a:cubicBezTo>
                    <a:pt x="3161524" y="1102090"/>
                    <a:pt x="3175231" y="1108948"/>
                    <a:pt x="3186652" y="1113519"/>
                  </a:cubicBezTo>
                  <a:cubicBezTo>
                    <a:pt x="3280310" y="1184379"/>
                    <a:pt x="3298585" y="1307811"/>
                    <a:pt x="3360262" y="1403814"/>
                  </a:cubicBezTo>
                  <a:cubicBezTo>
                    <a:pt x="3364831" y="1412957"/>
                    <a:pt x="3371684" y="1422100"/>
                    <a:pt x="3376252" y="1428958"/>
                  </a:cubicBezTo>
                  <a:cubicBezTo>
                    <a:pt x="3383105" y="1438101"/>
                    <a:pt x="3387674" y="1447244"/>
                    <a:pt x="3394527" y="1454101"/>
                  </a:cubicBezTo>
                  <a:cubicBezTo>
                    <a:pt x="3401380" y="1465530"/>
                    <a:pt x="3405949" y="1474673"/>
                    <a:pt x="3415086" y="1486102"/>
                  </a:cubicBezTo>
                  <a:cubicBezTo>
                    <a:pt x="3435645" y="1513532"/>
                    <a:pt x="3458488" y="1538675"/>
                    <a:pt x="3483616" y="1563819"/>
                  </a:cubicBezTo>
                  <a:cubicBezTo>
                    <a:pt x="3490469" y="1572962"/>
                    <a:pt x="3499607" y="1579819"/>
                    <a:pt x="3506460" y="1586677"/>
                  </a:cubicBezTo>
                  <a:cubicBezTo>
                    <a:pt x="3531587" y="1616392"/>
                    <a:pt x="3556715" y="1643821"/>
                    <a:pt x="3584127" y="1666679"/>
                  </a:cubicBezTo>
                  <a:cubicBezTo>
                    <a:pt x="3593264" y="1673537"/>
                    <a:pt x="3602402" y="1680394"/>
                    <a:pt x="3611539" y="1689537"/>
                  </a:cubicBezTo>
                  <a:cubicBezTo>
                    <a:pt x="3620676" y="1696394"/>
                    <a:pt x="3632098" y="1703252"/>
                    <a:pt x="3641236" y="1712395"/>
                  </a:cubicBezTo>
                  <a:cubicBezTo>
                    <a:pt x="3650373" y="1719252"/>
                    <a:pt x="3657226" y="1728395"/>
                    <a:pt x="3666363" y="1737539"/>
                  </a:cubicBezTo>
                  <a:cubicBezTo>
                    <a:pt x="3670932" y="1739824"/>
                    <a:pt x="3673216" y="1742110"/>
                    <a:pt x="3675501" y="1746682"/>
                  </a:cubicBezTo>
                  <a:cubicBezTo>
                    <a:pt x="3680069" y="1748968"/>
                    <a:pt x="3682354" y="1751253"/>
                    <a:pt x="3684638" y="1753539"/>
                  </a:cubicBezTo>
                  <a:cubicBezTo>
                    <a:pt x="3732609" y="1815255"/>
                    <a:pt x="3812561" y="1858685"/>
                    <a:pt x="3823983" y="1938688"/>
                  </a:cubicBezTo>
                  <a:cubicBezTo>
                    <a:pt x="3823983" y="1943259"/>
                    <a:pt x="3826267" y="1950117"/>
                    <a:pt x="3828551" y="1956974"/>
                  </a:cubicBezTo>
                  <a:cubicBezTo>
                    <a:pt x="3828551" y="1963831"/>
                    <a:pt x="3830836" y="1968403"/>
                    <a:pt x="3830836" y="1975260"/>
                  </a:cubicBezTo>
                  <a:cubicBezTo>
                    <a:pt x="3858248" y="1904401"/>
                    <a:pt x="3938200" y="1904401"/>
                    <a:pt x="3995308" y="1870114"/>
                  </a:cubicBezTo>
                  <a:cubicBezTo>
                    <a:pt x="3999877" y="1865543"/>
                    <a:pt x="4006730" y="1860971"/>
                    <a:pt x="4013583" y="1856399"/>
                  </a:cubicBezTo>
                  <a:cubicBezTo>
                    <a:pt x="4025004" y="1849542"/>
                    <a:pt x="4034142" y="1842685"/>
                    <a:pt x="4043279" y="1835827"/>
                  </a:cubicBezTo>
                  <a:cubicBezTo>
                    <a:pt x="4091250" y="1796969"/>
                    <a:pt x="4123231" y="1748968"/>
                    <a:pt x="4132368" y="1671251"/>
                  </a:cubicBezTo>
                  <a:cubicBezTo>
                    <a:pt x="4139221" y="1662108"/>
                    <a:pt x="4146074" y="1650679"/>
                    <a:pt x="4150643" y="1641536"/>
                  </a:cubicBezTo>
                  <a:cubicBezTo>
                    <a:pt x="4189477" y="1577534"/>
                    <a:pt x="4237448" y="1522675"/>
                    <a:pt x="4310547" y="1495245"/>
                  </a:cubicBezTo>
                  <a:cubicBezTo>
                    <a:pt x="4337959" y="1476959"/>
                    <a:pt x="4353949" y="1451815"/>
                    <a:pt x="4356234" y="1417529"/>
                  </a:cubicBezTo>
                  <a:cubicBezTo>
                    <a:pt x="4360802" y="1406100"/>
                    <a:pt x="4365371" y="1396957"/>
                    <a:pt x="4369940" y="1385528"/>
                  </a:cubicBezTo>
                  <a:cubicBezTo>
                    <a:pt x="4383646" y="1353527"/>
                    <a:pt x="4401920" y="1323811"/>
                    <a:pt x="4424764" y="1296382"/>
                  </a:cubicBezTo>
                  <a:cubicBezTo>
                    <a:pt x="4427048" y="1291810"/>
                    <a:pt x="4431617" y="1287239"/>
                    <a:pt x="4433901" y="1282667"/>
                  </a:cubicBezTo>
                  <a:cubicBezTo>
                    <a:pt x="4438470" y="1282667"/>
                    <a:pt x="4443038" y="1280382"/>
                    <a:pt x="4447607" y="1275810"/>
                  </a:cubicBezTo>
                  <a:cubicBezTo>
                    <a:pt x="4468166" y="1271238"/>
                    <a:pt x="4484157" y="1262095"/>
                    <a:pt x="4493294" y="1248381"/>
                  </a:cubicBezTo>
                  <a:cubicBezTo>
                    <a:pt x="4495578" y="1246095"/>
                    <a:pt x="4497863" y="1241523"/>
                    <a:pt x="4500147" y="1236952"/>
                  </a:cubicBezTo>
                  <a:cubicBezTo>
                    <a:pt x="4504716" y="1232380"/>
                    <a:pt x="4507000" y="1227809"/>
                    <a:pt x="4509284" y="1220951"/>
                  </a:cubicBezTo>
                  <a:cubicBezTo>
                    <a:pt x="4509284" y="1216380"/>
                    <a:pt x="4511569" y="1211808"/>
                    <a:pt x="4511569" y="1204951"/>
                  </a:cubicBezTo>
                  <a:cubicBezTo>
                    <a:pt x="4532128" y="1147806"/>
                    <a:pt x="4577814" y="1113519"/>
                    <a:pt x="4609795" y="1074661"/>
                  </a:cubicBezTo>
                  <a:cubicBezTo>
                    <a:pt x="4614364" y="1070089"/>
                    <a:pt x="4618933" y="1065518"/>
                    <a:pt x="4621217" y="1060946"/>
                  </a:cubicBezTo>
                  <a:cubicBezTo>
                    <a:pt x="4625786" y="1056375"/>
                    <a:pt x="4630354" y="1054089"/>
                    <a:pt x="4632639" y="1049517"/>
                  </a:cubicBezTo>
                  <a:cubicBezTo>
                    <a:pt x="4637207" y="1044946"/>
                    <a:pt x="4641776" y="1040374"/>
                    <a:pt x="4646345" y="1035803"/>
                  </a:cubicBezTo>
                  <a:cubicBezTo>
                    <a:pt x="4655482" y="1028945"/>
                    <a:pt x="4666904" y="1019802"/>
                    <a:pt x="4676041" y="1012945"/>
                  </a:cubicBezTo>
                  <a:cubicBezTo>
                    <a:pt x="4678325" y="1008373"/>
                    <a:pt x="4682894" y="1003802"/>
                    <a:pt x="4685178" y="999230"/>
                  </a:cubicBezTo>
                  <a:cubicBezTo>
                    <a:pt x="4698884" y="983229"/>
                    <a:pt x="4712590" y="967229"/>
                    <a:pt x="4728581" y="951228"/>
                  </a:cubicBezTo>
                  <a:cubicBezTo>
                    <a:pt x="4737718" y="942085"/>
                    <a:pt x="4746855" y="932942"/>
                    <a:pt x="4753708" y="926085"/>
                  </a:cubicBezTo>
                  <a:cubicBezTo>
                    <a:pt x="4776552" y="894084"/>
                    <a:pt x="4794827" y="859797"/>
                    <a:pt x="4813101" y="825510"/>
                  </a:cubicBezTo>
                  <a:cubicBezTo>
                    <a:pt x="4819954" y="814081"/>
                    <a:pt x="4826807" y="802652"/>
                    <a:pt x="4833660" y="791224"/>
                  </a:cubicBezTo>
                  <a:cubicBezTo>
                    <a:pt x="4851935" y="747794"/>
                    <a:pt x="4867925" y="706649"/>
                    <a:pt x="4886200" y="667791"/>
                  </a:cubicBezTo>
                  <a:cubicBezTo>
                    <a:pt x="4890769" y="658648"/>
                    <a:pt x="4895337" y="649505"/>
                    <a:pt x="4899906" y="638076"/>
                  </a:cubicBezTo>
                  <a:cubicBezTo>
                    <a:pt x="4906759" y="622075"/>
                    <a:pt x="4913612" y="606075"/>
                    <a:pt x="4922750" y="592360"/>
                  </a:cubicBezTo>
                  <a:cubicBezTo>
                    <a:pt x="4927318" y="587789"/>
                    <a:pt x="4929603" y="583217"/>
                    <a:pt x="4931887" y="578646"/>
                  </a:cubicBezTo>
                  <a:cubicBezTo>
                    <a:pt x="4950162" y="516929"/>
                    <a:pt x="5011839" y="482643"/>
                    <a:pt x="5023260" y="418641"/>
                  </a:cubicBezTo>
                  <a:cubicBezTo>
                    <a:pt x="5023260" y="414069"/>
                    <a:pt x="5020976" y="409497"/>
                    <a:pt x="5020976" y="404926"/>
                  </a:cubicBezTo>
                  <a:cubicBezTo>
                    <a:pt x="5020976" y="402640"/>
                    <a:pt x="5020976" y="398068"/>
                    <a:pt x="5020976" y="393497"/>
                  </a:cubicBezTo>
                  <a:cubicBezTo>
                    <a:pt x="5030113" y="356924"/>
                    <a:pt x="5039251" y="322638"/>
                    <a:pt x="5071232" y="295208"/>
                  </a:cubicBezTo>
                  <a:cubicBezTo>
                    <a:pt x="5073516" y="288351"/>
                    <a:pt x="5078085" y="283779"/>
                    <a:pt x="5082653" y="279208"/>
                  </a:cubicBezTo>
                  <a:cubicBezTo>
                    <a:pt x="5103212" y="254064"/>
                    <a:pt x="5132909" y="233492"/>
                    <a:pt x="5148899" y="206063"/>
                  </a:cubicBezTo>
                  <a:cubicBezTo>
                    <a:pt x="5151183" y="201491"/>
                    <a:pt x="5155752" y="194634"/>
                    <a:pt x="5158036" y="190062"/>
                  </a:cubicBezTo>
                  <a:cubicBezTo>
                    <a:pt x="5185448" y="144346"/>
                    <a:pt x="5206007" y="98631"/>
                    <a:pt x="5226567" y="48343"/>
                  </a:cubicBezTo>
                  <a:cubicBezTo>
                    <a:pt x="5233420" y="39200"/>
                    <a:pt x="5242557" y="30057"/>
                    <a:pt x="5249410" y="23200"/>
                  </a:cubicBezTo>
                  <a:cubicBezTo>
                    <a:pt x="5264258" y="8342"/>
                    <a:pt x="5279677" y="-801"/>
                    <a:pt x="5296239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90103B8D-5B4F-4692-AC45-F3A554A20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390" y="2369491"/>
              <a:ext cx="1846666" cy="1407341"/>
            </a:xfrm>
            <a:custGeom>
              <a:avLst/>
              <a:gdLst>
                <a:gd name="T0" fmla="*/ 748 w 809"/>
                <a:gd name="T1" fmla="*/ 615 h 618"/>
                <a:gd name="T2" fmla="*/ 736 w 809"/>
                <a:gd name="T3" fmla="*/ 611 h 618"/>
                <a:gd name="T4" fmla="*/ 672 w 809"/>
                <a:gd name="T5" fmla="*/ 592 h 618"/>
                <a:gd name="T6" fmla="*/ 633 w 809"/>
                <a:gd name="T7" fmla="*/ 546 h 618"/>
                <a:gd name="T8" fmla="*/ 588 w 809"/>
                <a:gd name="T9" fmla="*/ 533 h 618"/>
                <a:gd name="T10" fmla="*/ 525 w 809"/>
                <a:gd name="T11" fmla="*/ 499 h 618"/>
                <a:gd name="T12" fmla="*/ 511 w 809"/>
                <a:gd name="T13" fmla="*/ 498 h 618"/>
                <a:gd name="T14" fmla="*/ 467 w 809"/>
                <a:gd name="T15" fmla="*/ 541 h 618"/>
                <a:gd name="T16" fmla="*/ 423 w 809"/>
                <a:gd name="T17" fmla="*/ 518 h 618"/>
                <a:gd name="T18" fmla="*/ 411 w 809"/>
                <a:gd name="T19" fmla="*/ 523 h 618"/>
                <a:gd name="T20" fmla="*/ 337 w 809"/>
                <a:gd name="T21" fmla="*/ 520 h 618"/>
                <a:gd name="T22" fmla="*/ 323 w 809"/>
                <a:gd name="T23" fmla="*/ 563 h 618"/>
                <a:gd name="T24" fmla="*/ 277 w 809"/>
                <a:gd name="T25" fmla="*/ 576 h 618"/>
                <a:gd name="T26" fmla="*/ 266 w 809"/>
                <a:gd name="T27" fmla="*/ 543 h 618"/>
                <a:gd name="T28" fmla="*/ 241 w 809"/>
                <a:gd name="T29" fmla="*/ 524 h 618"/>
                <a:gd name="T30" fmla="*/ 219 w 809"/>
                <a:gd name="T31" fmla="*/ 517 h 618"/>
                <a:gd name="T32" fmla="*/ 181 w 809"/>
                <a:gd name="T33" fmla="*/ 565 h 618"/>
                <a:gd name="T34" fmla="*/ 152 w 809"/>
                <a:gd name="T35" fmla="*/ 568 h 618"/>
                <a:gd name="T36" fmla="*/ 137 w 809"/>
                <a:gd name="T37" fmla="*/ 560 h 618"/>
                <a:gd name="T38" fmla="*/ 63 w 809"/>
                <a:gd name="T39" fmla="*/ 548 h 618"/>
                <a:gd name="T40" fmla="*/ 51 w 809"/>
                <a:gd name="T41" fmla="*/ 544 h 618"/>
                <a:gd name="T42" fmla="*/ 42 w 809"/>
                <a:gd name="T43" fmla="*/ 479 h 618"/>
                <a:gd name="T44" fmla="*/ 54 w 809"/>
                <a:gd name="T45" fmla="*/ 473 h 618"/>
                <a:gd name="T46" fmla="*/ 65 w 809"/>
                <a:gd name="T47" fmla="*/ 463 h 618"/>
                <a:gd name="T48" fmla="*/ 72 w 809"/>
                <a:gd name="T49" fmla="*/ 449 h 618"/>
                <a:gd name="T50" fmla="*/ 111 w 809"/>
                <a:gd name="T51" fmla="*/ 413 h 618"/>
                <a:gd name="T52" fmla="*/ 144 w 809"/>
                <a:gd name="T53" fmla="*/ 357 h 618"/>
                <a:gd name="T54" fmla="*/ 168 w 809"/>
                <a:gd name="T55" fmla="*/ 294 h 618"/>
                <a:gd name="T56" fmla="*/ 184 w 809"/>
                <a:gd name="T57" fmla="*/ 269 h 618"/>
                <a:gd name="T58" fmla="*/ 226 w 809"/>
                <a:gd name="T59" fmla="*/ 194 h 618"/>
                <a:gd name="T60" fmla="*/ 245 w 809"/>
                <a:gd name="T61" fmla="*/ 145 h 618"/>
                <a:gd name="T62" fmla="*/ 274 w 809"/>
                <a:gd name="T63" fmla="*/ 102 h 618"/>
                <a:gd name="T64" fmla="*/ 316 w 809"/>
                <a:gd name="T65" fmla="*/ 33 h 618"/>
                <a:gd name="T66" fmla="*/ 331 w 809"/>
                <a:gd name="T67" fmla="*/ 12 h 618"/>
                <a:gd name="T68" fmla="*/ 373 w 809"/>
                <a:gd name="T69" fmla="*/ 37 h 618"/>
                <a:gd name="T70" fmla="*/ 398 w 809"/>
                <a:gd name="T71" fmla="*/ 69 h 618"/>
                <a:gd name="T72" fmla="*/ 494 w 809"/>
                <a:gd name="T73" fmla="*/ 210 h 618"/>
                <a:gd name="T74" fmla="*/ 575 w 809"/>
                <a:gd name="T75" fmla="*/ 302 h 618"/>
                <a:gd name="T76" fmla="*/ 664 w 809"/>
                <a:gd name="T77" fmla="*/ 429 h 618"/>
                <a:gd name="T78" fmla="*/ 721 w 809"/>
                <a:gd name="T79" fmla="*/ 509 h 618"/>
                <a:gd name="T80" fmla="*/ 736 w 809"/>
                <a:gd name="T81" fmla="*/ 524 h 618"/>
                <a:gd name="T82" fmla="*/ 764 w 809"/>
                <a:gd name="T83" fmla="*/ 558 h 618"/>
                <a:gd name="T84" fmla="*/ 771 w 809"/>
                <a:gd name="T85" fmla="*/ 569 h 618"/>
                <a:gd name="T86" fmla="*/ 805 w 809"/>
                <a:gd name="T87" fmla="*/ 59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9" h="618">
                  <a:moveTo>
                    <a:pt x="800" y="592"/>
                  </a:moveTo>
                  <a:cubicBezTo>
                    <a:pt x="778" y="591"/>
                    <a:pt x="771" y="618"/>
                    <a:pt x="748" y="615"/>
                  </a:cubicBezTo>
                  <a:cubicBezTo>
                    <a:pt x="746" y="615"/>
                    <a:pt x="744" y="614"/>
                    <a:pt x="742" y="614"/>
                  </a:cubicBezTo>
                  <a:cubicBezTo>
                    <a:pt x="740" y="613"/>
                    <a:pt x="738" y="612"/>
                    <a:pt x="736" y="611"/>
                  </a:cubicBezTo>
                  <a:cubicBezTo>
                    <a:pt x="716" y="595"/>
                    <a:pt x="701" y="579"/>
                    <a:pt x="679" y="594"/>
                  </a:cubicBezTo>
                  <a:cubicBezTo>
                    <a:pt x="677" y="593"/>
                    <a:pt x="674" y="592"/>
                    <a:pt x="672" y="592"/>
                  </a:cubicBezTo>
                  <a:cubicBezTo>
                    <a:pt x="664" y="589"/>
                    <a:pt x="657" y="587"/>
                    <a:pt x="650" y="583"/>
                  </a:cubicBezTo>
                  <a:cubicBezTo>
                    <a:pt x="638" y="576"/>
                    <a:pt x="642" y="556"/>
                    <a:pt x="633" y="546"/>
                  </a:cubicBezTo>
                  <a:cubicBezTo>
                    <a:pt x="631" y="544"/>
                    <a:pt x="629" y="542"/>
                    <a:pt x="627" y="540"/>
                  </a:cubicBezTo>
                  <a:cubicBezTo>
                    <a:pt x="615" y="532"/>
                    <a:pt x="602" y="526"/>
                    <a:pt x="588" y="533"/>
                  </a:cubicBezTo>
                  <a:cubicBezTo>
                    <a:pt x="588" y="537"/>
                    <a:pt x="588" y="544"/>
                    <a:pt x="584" y="544"/>
                  </a:cubicBezTo>
                  <a:cubicBezTo>
                    <a:pt x="545" y="556"/>
                    <a:pt x="545" y="517"/>
                    <a:pt x="525" y="499"/>
                  </a:cubicBezTo>
                  <a:cubicBezTo>
                    <a:pt x="522" y="498"/>
                    <a:pt x="520" y="498"/>
                    <a:pt x="518" y="498"/>
                  </a:cubicBezTo>
                  <a:cubicBezTo>
                    <a:pt x="515" y="498"/>
                    <a:pt x="513" y="498"/>
                    <a:pt x="511" y="498"/>
                  </a:cubicBezTo>
                  <a:cubicBezTo>
                    <a:pt x="508" y="498"/>
                    <a:pt x="506" y="498"/>
                    <a:pt x="503" y="499"/>
                  </a:cubicBezTo>
                  <a:cubicBezTo>
                    <a:pt x="494" y="513"/>
                    <a:pt x="491" y="548"/>
                    <a:pt x="467" y="541"/>
                  </a:cubicBezTo>
                  <a:cubicBezTo>
                    <a:pt x="456" y="537"/>
                    <a:pt x="452" y="517"/>
                    <a:pt x="431" y="516"/>
                  </a:cubicBezTo>
                  <a:cubicBezTo>
                    <a:pt x="428" y="517"/>
                    <a:pt x="426" y="518"/>
                    <a:pt x="423" y="518"/>
                  </a:cubicBezTo>
                  <a:cubicBezTo>
                    <a:pt x="421" y="519"/>
                    <a:pt x="419" y="520"/>
                    <a:pt x="417" y="521"/>
                  </a:cubicBezTo>
                  <a:cubicBezTo>
                    <a:pt x="415" y="522"/>
                    <a:pt x="413" y="522"/>
                    <a:pt x="411" y="523"/>
                  </a:cubicBezTo>
                  <a:cubicBezTo>
                    <a:pt x="382" y="552"/>
                    <a:pt x="374" y="533"/>
                    <a:pt x="342" y="517"/>
                  </a:cubicBezTo>
                  <a:cubicBezTo>
                    <a:pt x="340" y="517"/>
                    <a:pt x="338" y="518"/>
                    <a:pt x="337" y="520"/>
                  </a:cubicBezTo>
                  <a:cubicBezTo>
                    <a:pt x="335" y="521"/>
                    <a:pt x="334" y="522"/>
                    <a:pt x="333" y="524"/>
                  </a:cubicBezTo>
                  <a:cubicBezTo>
                    <a:pt x="328" y="534"/>
                    <a:pt x="332" y="552"/>
                    <a:pt x="323" y="563"/>
                  </a:cubicBezTo>
                  <a:cubicBezTo>
                    <a:pt x="322" y="565"/>
                    <a:pt x="320" y="567"/>
                    <a:pt x="318" y="568"/>
                  </a:cubicBezTo>
                  <a:cubicBezTo>
                    <a:pt x="308" y="579"/>
                    <a:pt x="294" y="583"/>
                    <a:pt x="277" y="576"/>
                  </a:cubicBezTo>
                  <a:cubicBezTo>
                    <a:pt x="273" y="576"/>
                    <a:pt x="269" y="564"/>
                    <a:pt x="268" y="551"/>
                  </a:cubicBezTo>
                  <a:cubicBezTo>
                    <a:pt x="268" y="548"/>
                    <a:pt x="267" y="546"/>
                    <a:pt x="266" y="543"/>
                  </a:cubicBezTo>
                  <a:cubicBezTo>
                    <a:pt x="263" y="536"/>
                    <a:pt x="258" y="530"/>
                    <a:pt x="249" y="527"/>
                  </a:cubicBezTo>
                  <a:cubicBezTo>
                    <a:pt x="246" y="526"/>
                    <a:pt x="244" y="525"/>
                    <a:pt x="241" y="524"/>
                  </a:cubicBezTo>
                  <a:cubicBezTo>
                    <a:pt x="236" y="522"/>
                    <a:pt x="231" y="520"/>
                    <a:pt x="226" y="518"/>
                  </a:cubicBezTo>
                  <a:cubicBezTo>
                    <a:pt x="224" y="518"/>
                    <a:pt x="221" y="517"/>
                    <a:pt x="219" y="517"/>
                  </a:cubicBezTo>
                  <a:cubicBezTo>
                    <a:pt x="216" y="517"/>
                    <a:pt x="213" y="517"/>
                    <a:pt x="210" y="517"/>
                  </a:cubicBezTo>
                  <a:cubicBezTo>
                    <a:pt x="187" y="525"/>
                    <a:pt x="203" y="556"/>
                    <a:pt x="181" y="565"/>
                  </a:cubicBezTo>
                  <a:cubicBezTo>
                    <a:pt x="178" y="566"/>
                    <a:pt x="176" y="567"/>
                    <a:pt x="174" y="568"/>
                  </a:cubicBezTo>
                  <a:cubicBezTo>
                    <a:pt x="167" y="570"/>
                    <a:pt x="159" y="571"/>
                    <a:pt x="152" y="568"/>
                  </a:cubicBezTo>
                  <a:cubicBezTo>
                    <a:pt x="150" y="567"/>
                    <a:pt x="147" y="565"/>
                    <a:pt x="145" y="564"/>
                  </a:cubicBezTo>
                  <a:cubicBezTo>
                    <a:pt x="142" y="563"/>
                    <a:pt x="139" y="562"/>
                    <a:pt x="137" y="560"/>
                  </a:cubicBezTo>
                  <a:cubicBezTo>
                    <a:pt x="135" y="558"/>
                    <a:pt x="133" y="556"/>
                    <a:pt x="132" y="555"/>
                  </a:cubicBezTo>
                  <a:cubicBezTo>
                    <a:pt x="113" y="533"/>
                    <a:pt x="86" y="556"/>
                    <a:pt x="63" y="548"/>
                  </a:cubicBezTo>
                  <a:cubicBezTo>
                    <a:pt x="61" y="547"/>
                    <a:pt x="59" y="547"/>
                    <a:pt x="57" y="546"/>
                  </a:cubicBezTo>
                  <a:cubicBezTo>
                    <a:pt x="55" y="545"/>
                    <a:pt x="53" y="545"/>
                    <a:pt x="51" y="544"/>
                  </a:cubicBezTo>
                  <a:cubicBezTo>
                    <a:pt x="35" y="529"/>
                    <a:pt x="0" y="548"/>
                    <a:pt x="8" y="529"/>
                  </a:cubicBezTo>
                  <a:cubicBezTo>
                    <a:pt x="16" y="513"/>
                    <a:pt x="28" y="490"/>
                    <a:pt x="42" y="479"/>
                  </a:cubicBezTo>
                  <a:cubicBezTo>
                    <a:pt x="44" y="478"/>
                    <a:pt x="47" y="477"/>
                    <a:pt x="49" y="477"/>
                  </a:cubicBezTo>
                  <a:cubicBezTo>
                    <a:pt x="51" y="476"/>
                    <a:pt x="53" y="474"/>
                    <a:pt x="54" y="473"/>
                  </a:cubicBezTo>
                  <a:cubicBezTo>
                    <a:pt x="56" y="472"/>
                    <a:pt x="57" y="471"/>
                    <a:pt x="59" y="470"/>
                  </a:cubicBezTo>
                  <a:cubicBezTo>
                    <a:pt x="61" y="468"/>
                    <a:pt x="63" y="466"/>
                    <a:pt x="65" y="463"/>
                  </a:cubicBezTo>
                  <a:cubicBezTo>
                    <a:pt x="66" y="461"/>
                    <a:pt x="67" y="458"/>
                    <a:pt x="68" y="455"/>
                  </a:cubicBezTo>
                  <a:cubicBezTo>
                    <a:pt x="69" y="453"/>
                    <a:pt x="70" y="451"/>
                    <a:pt x="72" y="449"/>
                  </a:cubicBezTo>
                  <a:cubicBezTo>
                    <a:pt x="79" y="438"/>
                    <a:pt x="90" y="430"/>
                    <a:pt x="101" y="421"/>
                  </a:cubicBezTo>
                  <a:cubicBezTo>
                    <a:pt x="104" y="418"/>
                    <a:pt x="108" y="416"/>
                    <a:pt x="111" y="413"/>
                  </a:cubicBezTo>
                  <a:cubicBezTo>
                    <a:pt x="121" y="400"/>
                    <a:pt x="129" y="385"/>
                    <a:pt x="137" y="371"/>
                  </a:cubicBezTo>
                  <a:cubicBezTo>
                    <a:pt x="139" y="366"/>
                    <a:pt x="142" y="361"/>
                    <a:pt x="144" y="357"/>
                  </a:cubicBezTo>
                  <a:cubicBezTo>
                    <a:pt x="146" y="337"/>
                    <a:pt x="151" y="321"/>
                    <a:pt x="159" y="308"/>
                  </a:cubicBezTo>
                  <a:cubicBezTo>
                    <a:pt x="162" y="303"/>
                    <a:pt x="165" y="299"/>
                    <a:pt x="168" y="294"/>
                  </a:cubicBezTo>
                  <a:cubicBezTo>
                    <a:pt x="170" y="287"/>
                    <a:pt x="174" y="281"/>
                    <a:pt x="179" y="275"/>
                  </a:cubicBezTo>
                  <a:cubicBezTo>
                    <a:pt x="181" y="273"/>
                    <a:pt x="182" y="271"/>
                    <a:pt x="184" y="269"/>
                  </a:cubicBezTo>
                  <a:cubicBezTo>
                    <a:pt x="199" y="249"/>
                    <a:pt x="207" y="226"/>
                    <a:pt x="226" y="210"/>
                  </a:cubicBezTo>
                  <a:cubicBezTo>
                    <a:pt x="226" y="206"/>
                    <a:pt x="226" y="198"/>
                    <a:pt x="226" y="194"/>
                  </a:cubicBezTo>
                  <a:cubicBezTo>
                    <a:pt x="225" y="192"/>
                    <a:pt x="225" y="189"/>
                    <a:pt x="226" y="187"/>
                  </a:cubicBezTo>
                  <a:cubicBezTo>
                    <a:pt x="226" y="171"/>
                    <a:pt x="238" y="156"/>
                    <a:pt x="245" y="145"/>
                  </a:cubicBezTo>
                  <a:cubicBezTo>
                    <a:pt x="246" y="142"/>
                    <a:pt x="247" y="139"/>
                    <a:pt x="249" y="137"/>
                  </a:cubicBezTo>
                  <a:cubicBezTo>
                    <a:pt x="255" y="125"/>
                    <a:pt x="265" y="113"/>
                    <a:pt x="274" y="102"/>
                  </a:cubicBezTo>
                  <a:cubicBezTo>
                    <a:pt x="275" y="100"/>
                    <a:pt x="277" y="97"/>
                    <a:pt x="278" y="95"/>
                  </a:cubicBezTo>
                  <a:cubicBezTo>
                    <a:pt x="293" y="75"/>
                    <a:pt x="307" y="55"/>
                    <a:pt x="316" y="33"/>
                  </a:cubicBezTo>
                  <a:cubicBezTo>
                    <a:pt x="319" y="29"/>
                    <a:pt x="321" y="25"/>
                    <a:pt x="324" y="22"/>
                  </a:cubicBezTo>
                  <a:cubicBezTo>
                    <a:pt x="326" y="18"/>
                    <a:pt x="329" y="15"/>
                    <a:pt x="331" y="12"/>
                  </a:cubicBezTo>
                  <a:cubicBezTo>
                    <a:pt x="335" y="0"/>
                    <a:pt x="354" y="16"/>
                    <a:pt x="364" y="27"/>
                  </a:cubicBezTo>
                  <a:cubicBezTo>
                    <a:pt x="367" y="30"/>
                    <a:pt x="370" y="34"/>
                    <a:pt x="373" y="37"/>
                  </a:cubicBezTo>
                  <a:cubicBezTo>
                    <a:pt x="378" y="44"/>
                    <a:pt x="384" y="51"/>
                    <a:pt x="389" y="58"/>
                  </a:cubicBezTo>
                  <a:cubicBezTo>
                    <a:pt x="392" y="62"/>
                    <a:pt x="395" y="65"/>
                    <a:pt x="398" y="69"/>
                  </a:cubicBezTo>
                  <a:cubicBezTo>
                    <a:pt x="436" y="109"/>
                    <a:pt x="436" y="171"/>
                    <a:pt x="483" y="201"/>
                  </a:cubicBezTo>
                  <a:cubicBezTo>
                    <a:pt x="486" y="204"/>
                    <a:pt x="490" y="207"/>
                    <a:pt x="494" y="210"/>
                  </a:cubicBezTo>
                  <a:cubicBezTo>
                    <a:pt x="519" y="234"/>
                    <a:pt x="542" y="263"/>
                    <a:pt x="565" y="290"/>
                  </a:cubicBezTo>
                  <a:cubicBezTo>
                    <a:pt x="568" y="294"/>
                    <a:pt x="572" y="298"/>
                    <a:pt x="575" y="302"/>
                  </a:cubicBezTo>
                  <a:cubicBezTo>
                    <a:pt x="591" y="350"/>
                    <a:pt x="620" y="384"/>
                    <a:pt x="652" y="417"/>
                  </a:cubicBezTo>
                  <a:cubicBezTo>
                    <a:pt x="656" y="421"/>
                    <a:pt x="660" y="425"/>
                    <a:pt x="664" y="429"/>
                  </a:cubicBezTo>
                  <a:cubicBezTo>
                    <a:pt x="679" y="455"/>
                    <a:pt x="697" y="479"/>
                    <a:pt x="715" y="502"/>
                  </a:cubicBezTo>
                  <a:cubicBezTo>
                    <a:pt x="717" y="505"/>
                    <a:pt x="719" y="507"/>
                    <a:pt x="721" y="509"/>
                  </a:cubicBezTo>
                  <a:cubicBezTo>
                    <a:pt x="724" y="512"/>
                    <a:pt x="728" y="515"/>
                    <a:pt x="731" y="519"/>
                  </a:cubicBezTo>
                  <a:cubicBezTo>
                    <a:pt x="733" y="521"/>
                    <a:pt x="734" y="522"/>
                    <a:pt x="736" y="524"/>
                  </a:cubicBezTo>
                  <a:cubicBezTo>
                    <a:pt x="743" y="534"/>
                    <a:pt x="751" y="543"/>
                    <a:pt x="759" y="552"/>
                  </a:cubicBezTo>
                  <a:cubicBezTo>
                    <a:pt x="760" y="554"/>
                    <a:pt x="762" y="556"/>
                    <a:pt x="764" y="558"/>
                  </a:cubicBezTo>
                  <a:cubicBezTo>
                    <a:pt x="764" y="560"/>
                    <a:pt x="766" y="562"/>
                    <a:pt x="767" y="564"/>
                  </a:cubicBezTo>
                  <a:cubicBezTo>
                    <a:pt x="768" y="566"/>
                    <a:pt x="770" y="568"/>
                    <a:pt x="771" y="569"/>
                  </a:cubicBezTo>
                  <a:cubicBezTo>
                    <a:pt x="782" y="576"/>
                    <a:pt x="802" y="576"/>
                    <a:pt x="809" y="595"/>
                  </a:cubicBezTo>
                  <a:cubicBezTo>
                    <a:pt x="809" y="595"/>
                    <a:pt x="806" y="595"/>
                    <a:pt x="805" y="594"/>
                  </a:cubicBezTo>
                  <a:cubicBezTo>
                    <a:pt x="803" y="593"/>
                    <a:pt x="802" y="593"/>
                    <a:pt x="800" y="592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C2A42D03-B88B-40AE-B1CE-96C02E04A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122" y="3481798"/>
              <a:ext cx="1422233" cy="968011"/>
            </a:xfrm>
            <a:custGeom>
              <a:avLst/>
              <a:gdLst>
                <a:gd name="T0" fmla="*/ 590 w 623"/>
                <a:gd name="T1" fmla="*/ 361 h 424"/>
                <a:gd name="T2" fmla="*/ 585 w 623"/>
                <a:gd name="T3" fmla="*/ 368 h 424"/>
                <a:gd name="T4" fmla="*/ 584 w 623"/>
                <a:gd name="T5" fmla="*/ 376 h 424"/>
                <a:gd name="T6" fmla="*/ 580 w 623"/>
                <a:gd name="T7" fmla="*/ 397 h 424"/>
                <a:gd name="T8" fmla="*/ 494 w 623"/>
                <a:gd name="T9" fmla="*/ 354 h 424"/>
                <a:gd name="T10" fmla="*/ 486 w 623"/>
                <a:gd name="T11" fmla="*/ 357 h 424"/>
                <a:gd name="T12" fmla="*/ 478 w 623"/>
                <a:gd name="T13" fmla="*/ 361 h 424"/>
                <a:gd name="T14" fmla="*/ 473 w 623"/>
                <a:gd name="T15" fmla="*/ 365 h 424"/>
                <a:gd name="T16" fmla="*/ 468 w 623"/>
                <a:gd name="T17" fmla="*/ 369 h 424"/>
                <a:gd name="T18" fmla="*/ 424 w 623"/>
                <a:gd name="T19" fmla="*/ 401 h 424"/>
                <a:gd name="T20" fmla="*/ 414 w 623"/>
                <a:gd name="T21" fmla="*/ 363 h 424"/>
                <a:gd name="T22" fmla="*/ 406 w 623"/>
                <a:gd name="T23" fmla="*/ 363 h 424"/>
                <a:gd name="T24" fmla="*/ 374 w 623"/>
                <a:gd name="T25" fmla="*/ 374 h 424"/>
                <a:gd name="T26" fmla="*/ 346 w 623"/>
                <a:gd name="T27" fmla="*/ 368 h 424"/>
                <a:gd name="T28" fmla="*/ 338 w 623"/>
                <a:gd name="T29" fmla="*/ 367 h 424"/>
                <a:gd name="T30" fmla="*/ 332 w 623"/>
                <a:gd name="T31" fmla="*/ 366 h 424"/>
                <a:gd name="T32" fmla="*/ 327 w 623"/>
                <a:gd name="T33" fmla="*/ 367 h 424"/>
                <a:gd name="T34" fmla="*/ 280 w 623"/>
                <a:gd name="T35" fmla="*/ 405 h 424"/>
                <a:gd name="T36" fmla="*/ 258 w 623"/>
                <a:gd name="T37" fmla="*/ 380 h 424"/>
                <a:gd name="T38" fmla="*/ 254 w 623"/>
                <a:gd name="T39" fmla="*/ 376 h 424"/>
                <a:gd name="T40" fmla="*/ 218 w 623"/>
                <a:gd name="T41" fmla="*/ 366 h 424"/>
                <a:gd name="T42" fmla="*/ 204 w 623"/>
                <a:gd name="T43" fmla="*/ 382 h 424"/>
                <a:gd name="T44" fmla="*/ 201 w 623"/>
                <a:gd name="T45" fmla="*/ 389 h 424"/>
                <a:gd name="T46" fmla="*/ 172 w 623"/>
                <a:gd name="T47" fmla="*/ 394 h 424"/>
                <a:gd name="T48" fmla="*/ 166 w 623"/>
                <a:gd name="T49" fmla="*/ 388 h 424"/>
                <a:gd name="T50" fmla="*/ 161 w 623"/>
                <a:gd name="T51" fmla="*/ 384 h 424"/>
                <a:gd name="T52" fmla="*/ 156 w 623"/>
                <a:gd name="T53" fmla="*/ 379 h 424"/>
                <a:gd name="T54" fmla="*/ 121 w 623"/>
                <a:gd name="T55" fmla="*/ 354 h 424"/>
                <a:gd name="T56" fmla="*/ 66 w 623"/>
                <a:gd name="T57" fmla="*/ 398 h 424"/>
                <a:gd name="T58" fmla="*/ 60 w 623"/>
                <a:gd name="T59" fmla="*/ 403 h 424"/>
                <a:gd name="T60" fmla="*/ 8 w 623"/>
                <a:gd name="T61" fmla="*/ 405 h 424"/>
                <a:gd name="T62" fmla="*/ 0 w 623"/>
                <a:gd name="T63" fmla="*/ 417 h 424"/>
                <a:gd name="T64" fmla="*/ 64 w 623"/>
                <a:gd name="T65" fmla="*/ 303 h 424"/>
                <a:gd name="T66" fmla="*/ 69 w 623"/>
                <a:gd name="T67" fmla="*/ 292 h 424"/>
                <a:gd name="T68" fmla="*/ 72 w 623"/>
                <a:gd name="T69" fmla="*/ 282 h 424"/>
                <a:gd name="T70" fmla="*/ 76 w 623"/>
                <a:gd name="T71" fmla="*/ 269 h 424"/>
                <a:gd name="T72" fmla="*/ 82 w 623"/>
                <a:gd name="T73" fmla="*/ 243 h 424"/>
                <a:gd name="T74" fmla="*/ 92 w 623"/>
                <a:gd name="T75" fmla="*/ 234 h 424"/>
                <a:gd name="T76" fmla="*/ 182 w 623"/>
                <a:gd name="T77" fmla="*/ 123 h 424"/>
                <a:gd name="T78" fmla="*/ 192 w 623"/>
                <a:gd name="T79" fmla="*/ 113 h 424"/>
                <a:gd name="T80" fmla="*/ 245 w 623"/>
                <a:gd name="T81" fmla="*/ 64 h 424"/>
                <a:gd name="T82" fmla="*/ 255 w 623"/>
                <a:gd name="T83" fmla="*/ 53 h 424"/>
                <a:gd name="T84" fmla="*/ 264 w 623"/>
                <a:gd name="T85" fmla="*/ 42 h 424"/>
                <a:gd name="T86" fmla="*/ 274 w 623"/>
                <a:gd name="T87" fmla="*/ 30 h 424"/>
                <a:gd name="T88" fmla="*/ 344 w 623"/>
                <a:gd name="T89" fmla="*/ 11 h 424"/>
                <a:gd name="T90" fmla="*/ 356 w 623"/>
                <a:gd name="T91" fmla="*/ 17 h 424"/>
                <a:gd name="T92" fmla="*/ 432 w 623"/>
                <a:gd name="T93" fmla="*/ 146 h 424"/>
                <a:gd name="T94" fmla="*/ 439 w 623"/>
                <a:gd name="T95" fmla="*/ 156 h 424"/>
                <a:gd name="T96" fmla="*/ 446 w 623"/>
                <a:gd name="T97" fmla="*/ 166 h 424"/>
                <a:gd name="T98" fmla="*/ 453 w 623"/>
                <a:gd name="T99" fmla="*/ 177 h 424"/>
                <a:gd name="T100" fmla="*/ 462 w 623"/>
                <a:gd name="T101" fmla="*/ 190 h 424"/>
                <a:gd name="T102" fmla="*/ 483 w 623"/>
                <a:gd name="T103" fmla="*/ 216 h 424"/>
                <a:gd name="T104" fmla="*/ 495 w 623"/>
                <a:gd name="T105" fmla="*/ 228 h 424"/>
                <a:gd name="T106" fmla="*/ 543 w 623"/>
                <a:gd name="T107" fmla="*/ 265 h 424"/>
                <a:gd name="T108" fmla="*/ 552 w 623"/>
                <a:gd name="T109" fmla="*/ 273 h 424"/>
                <a:gd name="T110" fmla="*/ 561 w 623"/>
                <a:gd name="T111" fmla="*/ 283 h 424"/>
                <a:gd name="T112" fmla="*/ 572 w 623"/>
                <a:gd name="T113" fmla="*/ 292 h 424"/>
                <a:gd name="T114" fmla="*/ 577 w 623"/>
                <a:gd name="T115" fmla="*/ 297 h 424"/>
                <a:gd name="T116" fmla="*/ 582 w 623"/>
                <a:gd name="T117" fmla="*/ 302 h 424"/>
                <a:gd name="T118" fmla="*/ 619 w 623"/>
                <a:gd name="T119" fmla="*/ 350 h 424"/>
                <a:gd name="T120" fmla="*/ 595 w 623"/>
                <a:gd name="T121" fmla="*/ 359 h 424"/>
                <a:gd name="T122" fmla="*/ 590 w 623"/>
                <a:gd name="T123" fmla="*/ 361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3" h="424">
                  <a:moveTo>
                    <a:pt x="590" y="361"/>
                  </a:moveTo>
                  <a:cubicBezTo>
                    <a:pt x="588" y="363"/>
                    <a:pt x="586" y="365"/>
                    <a:pt x="585" y="368"/>
                  </a:cubicBezTo>
                  <a:cubicBezTo>
                    <a:pt x="584" y="370"/>
                    <a:pt x="584" y="373"/>
                    <a:pt x="584" y="376"/>
                  </a:cubicBezTo>
                  <a:cubicBezTo>
                    <a:pt x="583" y="387"/>
                    <a:pt x="588" y="397"/>
                    <a:pt x="580" y="397"/>
                  </a:cubicBezTo>
                  <a:cubicBezTo>
                    <a:pt x="545" y="405"/>
                    <a:pt x="533" y="350"/>
                    <a:pt x="494" y="354"/>
                  </a:cubicBezTo>
                  <a:cubicBezTo>
                    <a:pt x="491" y="355"/>
                    <a:pt x="488" y="356"/>
                    <a:pt x="486" y="357"/>
                  </a:cubicBezTo>
                  <a:cubicBezTo>
                    <a:pt x="483" y="358"/>
                    <a:pt x="481" y="359"/>
                    <a:pt x="478" y="361"/>
                  </a:cubicBezTo>
                  <a:cubicBezTo>
                    <a:pt x="476" y="363"/>
                    <a:pt x="475" y="364"/>
                    <a:pt x="473" y="365"/>
                  </a:cubicBezTo>
                  <a:cubicBezTo>
                    <a:pt x="471" y="366"/>
                    <a:pt x="470" y="368"/>
                    <a:pt x="468" y="369"/>
                  </a:cubicBezTo>
                  <a:cubicBezTo>
                    <a:pt x="455" y="382"/>
                    <a:pt x="440" y="424"/>
                    <a:pt x="424" y="401"/>
                  </a:cubicBezTo>
                  <a:cubicBezTo>
                    <a:pt x="416" y="393"/>
                    <a:pt x="444" y="358"/>
                    <a:pt x="414" y="363"/>
                  </a:cubicBezTo>
                  <a:cubicBezTo>
                    <a:pt x="411" y="363"/>
                    <a:pt x="409" y="363"/>
                    <a:pt x="406" y="363"/>
                  </a:cubicBezTo>
                  <a:cubicBezTo>
                    <a:pt x="395" y="364"/>
                    <a:pt x="383" y="369"/>
                    <a:pt x="374" y="374"/>
                  </a:cubicBezTo>
                  <a:cubicBezTo>
                    <a:pt x="366" y="378"/>
                    <a:pt x="358" y="370"/>
                    <a:pt x="346" y="368"/>
                  </a:cubicBezTo>
                  <a:cubicBezTo>
                    <a:pt x="343" y="367"/>
                    <a:pt x="341" y="367"/>
                    <a:pt x="338" y="367"/>
                  </a:cubicBezTo>
                  <a:cubicBezTo>
                    <a:pt x="336" y="366"/>
                    <a:pt x="334" y="366"/>
                    <a:pt x="332" y="366"/>
                  </a:cubicBezTo>
                  <a:cubicBezTo>
                    <a:pt x="331" y="366"/>
                    <a:pt x="329" y="366"/>
                    <a:pt x="327" y="367"/>
                  </a:cubicBezTo>
                  <a:cubicBezTo>
                    <a:pt x="307" y="374"/>
                    <a:pt x="296" y="393"/>
                    <a:pt x="280" y="405"/>
                  </a:cubicBezTo>
                  <a:cubicBezTo>
                    <a:pt x="261" y="413"/>
                    <a:pt x="265" y="397"/>
                    <a:pt x="258" y="380"/>
                  </a:cubicBezTo>
                  <a:cubicBezTo>
                    <a:pt x="257" y="378"/>
                    <a:pt x="255" y="377"/>
                    <a:pt x="254" y="376"/>
                  </a:cubicBezTo>
                  <a:cubicBezTo>
                    <a:pt x="244" y="368"/>
                    <a:pt x="230" y="366"/>
                    <a:pt x="218" y="366"/>
                  </a:cubicBezTo>
                  <a:cubicBezTo>
                    <a:pt x="210" y="368"/>
                    <a:pt x="207" y="375"/>
                    <a:pt x="204" y="382"/>
                  </a:cubicBezTo>
                  <a:cubicBezTo>
                    <a:pt x="203" y="384"/>
                    <a:pt x="202" y="387"/>
                    <a:pt x="201" y="389"/>
                  </a:cubicBezTo>
                  <a:cubicBezTo>
                    <a:pt x="195" y="401"/>
                    <a:pt x="183" y="401"/>
                    <a:pt x="172" y="394"/>
                  </a:cubicBezTo>
                  <a:cubicBezTo>
                    <a:pt x="170" y="392"/>
                    <a:pt x="168" y="390"/>
                    <a:pt x="166" y="388"/>
                  </a:cubicBezTo>
                  <a:cubicBezTo>
                    <a:pt x="164" y="387"/>
                    <a:pt x="163" y="385"/>
                    <a:pt x="161" y="384"/>
                  </a:cubicBezTo>
                  <a:cubicBezTo>
                    <a:pt x="159" y="382"/>
                    <a:pt x="158" y="381"/>
                    <a:pt x="156" y="379"/>
                  </a:cubicBezTo>
                  <a:cubicBezTo>
                    <a:pt x="144" y="366"/>
                    <a:pt x="132" y="358"/>
                    <a:pt x="121" y="354"/>
                  </a:cubicBezTo>
                  <a:cubicBezTo>
                    <a:pt x="94" y="343"/>
                    <a:pt x="74" y="374"/>
                    <a:pt x="66" y="398"/>
                  </a:cubicBezTo>
                  <a:cubicBezTo>
                    <a:pt x="64" y="400"/>
                    <a:pt x="62" y="402"/>
                    <a:pt x="60" y="403"/>
                  </a:cubicBezTo>
                  <a:cubicBezTo>
                    <a:pt x="48" y="413"/>
                    <a:pt x="33" y="417"/>
                    <a:pt x="8" y="405"/>
                  </a:cubicBezTo>
                  <a:cubicBezTo>
                    <a:pt x="8" y="405"/>
                    <a:pt x="4" y="413"/>
                    <a:pt x="0" y="417"/>
                  </a:cubicBezTo>
                  <a:cubicBezTo>
                    <a:pt x="39" y="389"/>
                    <a:pt x="43" y="343"/>
                    <a:pt x="64" y="303"/>
                  </a:cubicBezTo>
                  <a:cubicBezTo>
                    <a:pt x="65" y="300"/>
                    <a:pt x="67" y="296"/>
                    <a:pt x="69" y="292"/>
                  </a:cubicBezTo>
                  <a:cubicBezTo>
                    <a:pt x="70" y="289"/>
                    <a:pt x="71" y="285"/>
                    <a:pt x="72" y="282"/>
                  </a:cubicBezTo>
                  <a:cubicBezTo>
                    <a:pt x="74" y="277"/>
                    <a:pt x="75" y="273"/>
                    <a:pt x="76" y="269"/>
                  </a:cubicBezTo>
                  <a:cubicBezTo>
                    <a:pt x="79" y="260"/>
                    <a:pt x="81" y="252"/>
                    <a:pt x="82" y="243"/>
                  </a:cubicBezTo>
                  <a:cubicBezTo>
                    <a:pt x="85" y="239"/>
                    <a:pt x="88" y="236"/>
                    <a:pt x="92" y="234"/>
                  </a:cubicBezTo>
                  <a:cubicBezTo>
                    <a:pt x="140" y="210"/>
                    <a:pt x="148" y="156"/>
                    <a:pt x="182" y="123"/>
                  </a:cubicBezTo>
                  <a:cubicBezTo>
                    <a:pt x="185" y="119"/>
                    <a:pt x="188" y="116"/>
                    <a:pt x="192" y="113"/>
                  </a:cubicBezTo>
                  <a:cubicBezTo>
                    <a:pt x="213" y="99"/>
                    <a:pt x="229" y="82"/>
                    <a:pt x="245" y="64"/>
                  </a:cubicBezTo>
                  <a:cubicBezTo>
                    <a:pt x="248" y="61"/>
                    <a:pt x="251" y="57"/>
                    <a:pt x="255" y="53"/>
                  </a:cubicBezTo>
                  <a:cubicBezTo>
                    <a:pt x="258" y="50"/>
                    <a:pt x="261" y="46"/>
                    <a:pt x="264" y="42"/>
                  </a:cubicBezTo>
                  <a:cubicBezTo>
                    <a:pt x="267" y="38"/>
                    <a:pt x="270" y="34"/>
                    <a:pt x="274" y="30"/>
                  </a:cubicBezTo>
                  <a:cubicBezTo>
                    <a:pt x="287" y="8"/>
                    <a:pt x="319" y="0"/>
                    <a:pt x="344" y="11"/>
                  </a:cubicBezTo>
                  <a:cubicBezTo>
                    <a:pt x="348" y="12"/>
                    <a:pt x="352" y="15"/>
                    <a:pt x="356" y="17"/>
                  </a:cubicBezTo>
                  <a:cubicBezTo>
                    <a:pt x="393" y="51"/>
                    <a:pt x="401" y="105"/>
                    <a:pt x="432" y="146"/>
                  </a:cubicBezTo>
                  <a:cubicBezTo>
                    <a:pt x="435" y="150"/>
                    <a:pt x="437" y="153"/>
                    <a:pt x="439" y="156"/>
                  </a:cubicBezTo>
                  <a:cubicBezTo>
                    <a:pt x="441" y="159"/>
                    <a:pt x="444" y="163"/>
                    <a:pt x="446" y="166"/>
                  </a:cubicBezTo>
                  <a:cubicBezTo>
                    <a:pt x="448" y="170"/>
                    <a:pt x="450" y="174"/>
                    <a:pt x="453" y="177"/>
                  </a:cubicBezTo>
                  <a:cubicBezTo>
                    <a:pt x="456" y="182"/>
                    <a:pt x="459" y="186"/>
                    <a:pt x="462" y="190"/>
                  </a:cubicBezTo>
                  <a:cubicBezTo>
                    <a:pt x="468" y="200"/>
                    <a:pt x="476" y="208"/>
                    <a:pt x="483" y="216"/>
                  </a:cubicBezTo>
                  <a:cubicBezTo>
                    <a:pt x="487" y="220"/>
                    <a:pt x="491" y="224"/>
                    <a:pt x="495" y="228"/>
                  </a:cubicBezTo>
                  <a:cubicBezTo>
                    <a:pt x="509" y="241"/>
                    <a:pt x="527" y="252"/>
                    <a:pt x="543" y="265"/>
                  </a:cubicBezTo>
                  <a:cubicBezTo>
                    <a:pt x="546" y="268"/>
                    <a:pt x="549" y="270"/>
                    <a:pt x="552" y="273"/>
                  </a:cubicBezTo>
                  <a:cubicBezTo>
                    <a:pt x="555" y="277"/>
                    <a:pt x="558" y="280"/>
                    <a:pt x="561" y="283"/>
                  </a:cubicBezTo>
                  <a:cubicBezTo>
                    <a:pt x="565" y="286"/>
                    <a:pt x="569" y="289"/>
                    <a:pt x="572" y="292"/>
                  </a:cubicBezTo>
                  <a:cubicBezTo>
                    <a:pt x="574" y="294"/>
                    <a:pt x="575" y="295"/>
                    <a:pt x="577" y="297"/>
                  </a:cubicBezTo>
                  <a:cubicBezTo>
                    <a:pt x="578" y="299"/>
                    <a:pt x="580" y="300"/>
                    <a:pt x="582" y="302"/>
                  </a:cubicBezTo>
                  <a:cubicBezTo>
                    <a:pt x="595" y="315"/>
                    <a:pt x="615" y="331"/>
                    <a:pt x="619" y="350"/>
                  </a:cubicBezTo>
                  <a:cubicBezTo>
                    <a:pt x="623" y="370"/>
                    <a:pt x="603" y="354"/>
                    <a:pt x="595" y="359"/>
                  </a:cubicBezTo>
                  <a:cubicBezTo>
                    <a:pt x="594" y="360"/>
                    <a:pt x="592" y="360"/>
                    <a:pt x="590" y="361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CCD9385-BEB1-4E4B-A4AA-CC2EFE12C45E}"/>
                </a:ext>
              </a:extLst>
            </p:cNvPr>
            <p:cNvGrpSpPr/>
            <p:nvPr/>
          </p:nvGrpSpPr>
          <p:grpSpPr>
            <a:xfrm flipH="1">
              <a:off x="2042266" y="4320713"/>
              <a:ext cx="2307781" cy="2524372"/>
              <a:chOff x="770468" y="2760812"/>
              <a:chExt cx="2307781" cy="2524372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FA66B9E-1EEE-4A21-8E8F-3FE56B8D3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68" y="2827965"/>
                <a:ext cx="2307781" cy="2457219"/>
              </a:xfrm>
              <a:custGeom>
                <a:avLst/>
                <a:gdLst>
                  <a:gd name="connsiteX0" fmla="*/ 628793 w 2307781"/>
                  <a:gd name="connsiteY0" fmla="*/ 0 h 2457219"/>
                  <a:gd name="connsiteX1" fmla="*/ 713313 w 2307781"/>
                  <a:gd name="connsiteY1" fmla="*/ 107432 h 2457219"/>
                  <a:gd name="connsiteX2" fmla="*/ 720166 w 2307781"/>
                  <a:gd name="connsiteY2" fmla="*/ 125718 h 2457219"/>
                  <a:gd name="connsiteX3" fmla="*/ 747578 w 2307781"/>
                  <a:gd name="connsiteY3" fmla="*/ 176006 h 2457219"/>
                  <a:gd name="connsiteX4" fmla="*/ 752147 w 2307781"/>
                  <a:gd name="connsiteY4" fmla="*/ 192006 h 2457219"/>
                  <a:gd name="connsiteX5" fmla="*/ 772705 w 2307781"/>
                  <a:gd name="connsiteY5" fmla="*/ 249151 h 2457219"/>
                  <a:gd name="connsiteX6" fmla="*/ 781843 w 2307781"/>
                  <a:gd name="connsiteY6" fmla="*/ 281152 h 2457219"/>
                  <a:gd name="connsiteX7" fmla="*/ 875501 w 2307781"/>
                  <a:gd name="connsiteY7" fmla="*/ 386298 h 2457219"/>
                  <a:gd name="connsiteX8" fmla="*/ 898344 w 2307781"/>
                  <a:gd name="connsiteY8" fmla="*/ 411441 h 2457219"/>
                  <a:gd name="connsiteX9" fmla="*/ 1053679 w 2307781"/>
                  <a:gd name="connsiteY9" fmla="*/ 612591 h 2457219"/>
                  <a:gd name="connsiteX10" fmla="*/ 1062817 w 2307781"/>
                  <a:gd name="connsiteY10" fmla="*/ 628591 h 2457219"/>
                  <a:gd name="connsiteX11" fmla="*/ 1106219 w 2307781"/>
                  <a:gd name="connsiteY11" fmla="*/ 683450 h 2457219"/>
                  <a:gd name="connsiteX12" fmla="*/ 1115356 w 2307781"/>
                  <a:gd name="connsiteY12" fmla="*/ 699450 h 2457219"/>
                  <a:gd name="connsiteX13" fmla="*/ 1172465 w 2307781"/>
                  <a:gd name="connsiteY13" fmla="*/ 774881 h 2457219"/>
                  <a:gd name="connsiteX14" fmla="*/ 1179318 w 2307781"/>
                  <a:gd name="connsiteY14" fmla="*/ 790882 h 2457219"/>
                  <a:gd name="connsiteX15" fmla="*/ 1195308 w 2307781"/>
                  <a:gd name="connsiteY15" fmla="*/ 827454 h 2457219"/>
                  <a:gd name="connsiteX16" fmla="*/ 1202161 w 2307781"/>
                  <a:gd name="connsiteY16" fmla="*/ 845741 h 2457219"/>
                  <a:gd name="connsiteX17" fmla="*/ 1206730 w 2307781"/>
                  <a:gd name="connsiteY17" fmla="*/ 864027 h 2457219"/>
                  <a:gd name="connsiteX18" fmla="*/ 1215867 w 2307781"/>
                  <a:gd name="connsiteY18" fmla="*/ 880027 h 2457219"/>
                  <a:gd name="connsiteX19" fmla="*/ 1259270 w 2307781"/>
                  <a:gd name="connsiteY19" fmla="*/ 905171 h 2457219"/>
                  <a:gd name="connsiteX20" fmla="*/ 1272976 w 2307781"/>
                  <a:gd name="connsiteY20" fmla="*/ 921172 h 2457219"/>
                  <a:gd name="connsiteX21" fmla="*/ 1279829 w 2307781"/>
                  <a:gd name="connsiteY21" fmla="*/ 944029 h 2457219"/>
                  <a:gd name="connsiteX22" fmla="*/ 1284397 w 2307781"/>
                  <a:gd name="connsiteY22" fmla="*/ 964601 h 2457219"/>
                  <a:gd name="connsiteX23" fmla="*/ 1288966 w 2307781"/>
                  <a:gd name="connsiteY23" fmla="*/ 982888 h 2457219"/>
                  <a:gd name="connsiteX24" fmla="*/ 1293535 w 2307781"/>
                  <a:gd name="connsiteY24" fmla="*/ 998888 h 2457219"/>
                  <a:gd name="connsiteX25" fmla="*/ 1300388 w 2307781"/>
                  <a:gd name="connsiteY25" fmla="*/ 1017174 h 2457219"/>
                  <a:gd name="connsiteX26" fmla="*/ 1307241 w 2307781"/>
                  <a:gd name="connsiteY26" fmla="*/ 1037747 h 2457219"/>
                  <a:gd name="connsiteX27" fmla="*/ 1316378 w 2307781"/>
                  <a:gd name="connsiteY27" fmla="*/ 1046890 h 2457219"/>
                  <a:gd name="connsiteX28" fmla="*/ 1327800 w 2307781"/>
                  <a:gd name="connsiteY28" fmla="*/ 1058319 h 2457219"/>
                  <a:gd name="connsiteX29" fmla="*/ 1339222 w 2307781"/>
                  <a:gd name="connsiteY29" fmla="*/ 1067462 h 2457219"/>
                  <a:gd name="connsiteX30" fmla="*/ 1348359 w 2307781"/>
                  <a:gd name="connsiteY30" fmla="*/ 1076605 h 2457219"/>
                  <a:gd name="connsiteX31" fmla="*/ 1378055 w 2307781"/>
                  <a:gd name="connsiteY31" fmla="*/ 1099463 h 2457219"/>
                  <a:gd name="connsiteX32" fmla="*/ 1444301 w 2307781"/>
                  <a:gd name="connsiteY32" fmla="*/ 1181751 h 2457219"/>
                  <a:gd name="connsiteX33" fmla="*/ 1455723 w 2307781"/>
                  <a:gd name="connsiteY33" fmla="*/ 1216038 h 2457219"/>
                  <a:gd name="connsiteX34" fmla="*/ 1473997 w 2307781"/>
                  <a:gd name="connsiteY34" fmla="*/ 1291469 h 2457219"/>
                  <a:gd name="connsiteX35" fmla="*/ 1487704 w 2307781"/>
                  <a:gd name="connsiteY35" fmla="*/ 1325755 h 2457219"/>
                  <a:gd name="connsiteX36" fmla="*/ 1615626 w 2307781"/>
                  <a:gd name="connsiteY36" fmla="*/ 1451474 h 2457219"/>
                  <a:gd name="connsiteX37" fmla="*/ 1636186 w 2307781"/>
                  <a:gd name="connsiteY37" fmla="*/ 1478903 h 2457219"/>
                  <a:gd name="connsiteX38" fmla="*/ 1656745 w 2307781"/>
                  <a:gd name="connsiteY38" fmla="*/ 1508618 h 2457219"/>
                  <a:gd name="connsiteX39" fmla="*/ 1681872 w 2307781"/>
                  <a:gd name="connsiteY39" fmla="*/ 1540619 h 2457219"/>
                  <a:gd name="connsiteX40" fmla="*/ 1828070 w 2307781"/>
                  <a:gd name="connsiteY40" fmla="*/ 1750912 h 2457219"/>
                  <a:gd name="connsiteX41" fmla="*/ 1825786 w 2307781"/>
                  <a:gd name="connsiteY41" fmla="*/ 1789770 h 2457219"/>
                  <a:gd name="connsiteX42" fmla="*/ 1871472 w 2307781"/>
                  <a:gd name="connsiteY42" fmla="*/ 1860629 h 2457219"/>
                  <a:gd name="connsiteX43" fmla="*/ 1894316 w 2307781"/>
                  <a:gd name="connsiteY43" fmla="*/ 1876630 h 2457219"/>
                  <a:gd name="connsiteX44" fmla="*/ 2141024 w 2307781"/>
                  <a:gd name="connsiteY44" fmla="*/ 2244641 h 2457219"/>
                  <a:gd name="connsiteX45" fmla="*/ 2161583 w 2307781"/>
                  <a:gd name="connsiteY45" fmla="*/ 2274356 h 2457219"/>
                  <a:gd name="connsiteX46" fmla="*/ 2188995 w 2307781"/>
                  <a:gd name="connsiteY46" fmla="*/ 2304072 h 2457219"/>
                  <a:gd name="connsiteX47" fmla="*/ 2307781 w 2307781"/>
                  <a:gd name="connsiteY47" fmla="*/ 2452648 h 2457219"/>
                  <a:gd name="connsiteX48" fmla="*/ 2031376 w 2307781"/>
                  <a:gd name="connsiteY48" fmla="*/ 2457219 h 2457219"/>
                  <a:gd name="connsiteX49" fmla="*/ 2008533 w 2307781"/>
                  <a:gd name="connsiteY49" fmla="*/ 2457219 h 2457219"/>
                  <a:gd name="connsiteX50" fmla="*/ 0 w 2307781"/>
                  <a:gd name="connsiteY50" fmla="*/ 2457219 h 2457219"/>
                  <a:gd name="connsiteX51" fmla="*/ 0 w 2307781"/>
                  <a:gd name="connsiteY51" fmla="*/ 1026458 h 2457219"/>
                  <a:gd name="connsiteX52" fmla="*/ 7452 w 2307781"/>
                  <a:gd name="connsiteY52" fmla="*/ 1049175 h 2457219"/>
                  <a:gd name="connsiteX53" fmla="*/ 12021 w 2307781"/>
                  <a:gd name="connsiteY53" fmla="*/ 998888 h 2457219"/>
                  <a:gd name="connsiteX54" fmla="*/ 21159 w 2307781"/>
                  <a:gd name="connsiteY54" fmla="*/ 971459 h 2457219"/>
                  <a:gd name="connsiteX55" fmla="*/ 44001 w 2307781"/>
                  <a:gd name="connsiteY55" fmla="*/ 914314 h 2457219"/>
                  <a:gd name="connsiteX56" fmla="*/ 50855 w 2307781"/>
                  <a:gd name="connsiteY56" fmla="*/ 902885 h 2457219"/>
                  <a:gd name="connsiteX57" fmla="*/ 80551 w 2307781"/>
                  <a:gd name="connsiteY57" fmla="*/ 827454 h 2457219"/>
                  <a:gd name="connsiteX58" fmla="*/ 89689 w 2307781"/>
                  <a:gd name="connsiteY58" fmla="*/ 809168 h 2457219"/>
                  <a:gd name="connsiteX59" fmla="*/ 199337 w 2307781"/>
                  <a:gd name="connsiteY59" fmla="*/ 676593 h 2457219"/>
                  <a:gd name="connsiteX60" fmla="*/ 208474 w 2307781"/>
                  <a:gd name="connsiteY60" fmla="*/ 660592 h 2457219"/>
                  <a:gd name="connsiteX61" fmla="*/ 217611 w 2307781"/>
                  <a:gd name="connsiteY61" fmla="*/ 646877 h 2457219"/>
                  <a:gd name="connsiteX62" fmla="*/ 229033 w 2307781"/>
                  <a:gd name="connsiteY62" fmla="*/ 630877 h 2457219"/>
                  <a:gd name="connsiteX63" fmla="*/ 516859 w 2307781"/>
                  <a:gd name="connsiteY63" fmla="*/ 141719 h 2457219"/>
                  <a:gd name="connsiteX64" fmla="*/ 525997 w 2307781"/>
                  <a:gd name="connsiteY64" fmla="*/ 123433 h 2457219"/>
                  <a:gd name="connsiteX65" fmla="*/ 569399 w 2307781"/>
                  <a:gd name="connsiteY65" fmla="*/ 68574 h 2457219"/>
                  <a:gd name="connsiteX66" fmla="*/ 580821 w 2307781"/>
                  <a:gd name="connsiteY66" fmla="*/ 54859 h 2457219"/>
                  <a:gd name="connsiteX67" fmla="*/ 628793 w 2307781"/>
                  <a:gd name="connsiteY67" fmla="*/ 0 h 24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307781" h="2457219">
                    <a:moveTo>
                      <a:pt x="628793" y="0"/>
                    </a:moveTo>
                    <a:cubicBezTo>
                      <a:pt x="681332" y="0"/>
                      <a:pt x="681332" y="80003"/>
                      <a:pt x="713313" y="107432"/>
                    </a:cubicBezTo>
                    <a:cubicBezTo>
                      <a:pt x="715597" y="112004"/>
                      <a:pt x="717881" y="118861"/>
                      <a:pt x="720166" y="125718"/>
                    </a:cubicBezTo>
                    <a:cubicBezTo>
                      <a:pt x="727019" y="141719"/>
                      <a:pt x="736156" y="160005"/>
                      <a:pt x="747578" y="176006"/>
                    </a:cubicBezTo>
                    <a:cubicBezTo>
                      <a:pt x="749862" y="180577"/>
                      <a:pt x="752147" y="185149"/>
                      <a:pt x="752147" y="192006"/>
                    </a:cubicBezTo>
                    <a:cubicBezTo>
                      <a:pt x="761284" y="212578"/>
                      <a:pt x="765853" y="230864"/>
                      <a:pt x="772705" y="249151"/>
                    </a:cubicBezTo>
                    <a:cubicBezTo>
                      <a:pt x="777275" y="262865"/>
                      <a:pt x="779559" y="272009"/>
                      <a:pt x="781843" y="281152"/>
                    </a:cubicBezTo>
                    <a:cubicBezTo>
                      <a:pt x="813823" y="317724"/>
                      <a:pt x="845805" y="352011"/>
                      <a:pt x="875501" y="386298"/>
                    </a:cubicBezTo>
                    <a:cubicBezTo>
                      <a:pt x="884638" y="395441"/>
                      <a:pt x="891491" y="402298"/>
                      <a:pt x="898344" y="411441"/>
                    </a:cubicBezTo>
                    <a:cubicBezTo>
                      <a:pt x="957737" y="475443"/>
                      <a:pt x="1007993" y="541731"/>
                      <a:pt x="1053679" y="612591"/>
                    </a:cubicBezTo>
                    <a:cubicBezTo>
                      <a:pt x="1055963" y="617162"/>
                      <a:pt x="1060532" y="624019"/>
                      <a:pt x="1062817" y="628591"/>
                    </a:cubicBezTo>
                    <a:cubicBezTo>
                      <a:pt x="1078807" y="646877"/>
                      <a:pt x="1092513" y="665164"/>
                      <a:pt x="1106219" y="683450"/>
                    </a:cubicBezTo>
                    <a:cubicBezTo>
                      <a:pt x="1108503" y="688021"/>
                      <a:pt x="1113072" y="692593"/>
                      <a:pt x="1115356" y="699450"/>
                    </a:cubicBezTo>
                    <a:cubicBezTo>
                      <a:pt x="1138200" y="722308"/>
                      <a:pt x="1156474" y="747452"/>
                      <a:pt x="1172465" y="774881"/>
                    </a:cubicBezTo>
                    <a:cubicBezTo>
                      <a:pt x="1174749" y="779453"/>
                      <a:pt x="1177033" y="786310"/>
                      <a:pt x="1179318" y="790882"/>
                    </a:cubicBezTo>
                    <a:cubicBezTo>
                      <a:pt x="1188455" y="800025"/>
                      <a:pt x="1188455" y="816025"/>
                      <a:pt x="1195308" y="827454"/>
                    </a:cubicBezTo>
                    <a:cubicBezTo>
                      <a:pt x="1197593" y="832026"/>
                      <a:pt x="1199877" y="838883"/>
                      <a:pt x="1202161" y="845741"/>
                    </a:cubicBezTo>
                    <a:cubicBezTo>
                      <a:pt x="1202161" y="852598"/>
                      <a:pt x="1204446" y="857170"/>
                      <a:pt x="1206730" y="864027"/>
                    </a:cubicBezTo>
                    <a:cubicBezTo>
                      <a:pt x="1209014" y="870884"/>
                      <a:pt x="1211299" y="875456"/>
                      <a:pt x="1215867" y="880027"/>
                    </a:cubicBezTo>
                    <a:cubicBezTo>
                      <a:pt x="1225005" y="893742"/>
                      <a:pt x="1238711" y="902885"/>
                      <a:pt x="1259270" y="905171"/>
                    </a:cubicBezTo>
                    <a:cubicBezTo>
                      <a:pt x="1266123" y="909743"/>
                      <a:pt x="1270691" y="914314"/>
                      <a:pt x="1272976" y="921172"/>
                    </a:cubicBezTo>
                    <a:cubicBezTo>
                      <a:pt x="1277544" y="925743"/>
                      <a:pt x="1279829" y="934886"/>
                      <a:pt x="1279829" y="944029"/>
                    </a:cubicBezTo>
                    <a:cubicBezTo>
                      <a:pt x="1282113" y="950887"/>
                      <a:pt x="1282113" y="957744"/>
                      <a:pt x="1284397" y="964601"/>
                    </a:cubicBezTo>
                    <a:cubicBezTo>
                      <a:pt x="1284397" y="971459"/>
                      <a:pt x="1286682" y="976030"/>
                      <a:pt x="1288966" y="982888"/>
                    </a:cubicBezTo>
                    <a:cubicBezTo>
                      <a:pt x="1291250" y="987459"/>
                      <a:pt x="1293535" y="994317"/>
                      <a:pt x="1293535" y="998888"/>
                    </a:cubicBezTo>
                    <a:cubicBezTo>
                      <a:pt x="1295819" y="1005746"/>
                      <a:pt x="1298103" y="1012603"/>
                      <a:pt x="1300388" y="1017174"/>
                    </a:cubicBezTo>
                    <a:cubicBezTo>
                      <a:pt x="1302672" y="1024032"/>
                      <a:pt x="1304956" y="1030889"/>
                      <a:pt x="1307241" y="1037747"/>
                    </a:cubicBezTo>
                    <a:cubicBezTo>
                      <a:pt x="1309525" y="1040032"/>
                      <a:pt x="1314094" y="1044604"/>
                      <a:pt x="1316378" y="1046890"/>
                    </a:cubicBezTo>
                    <a:cubicBezTo>
                      <a:pt x="1320947" y="1051461"/>
                      <a:pt x="1323231" y="1056033"/>
                      <a:pt x="1327800" y="1058319"/>
                    </a:cubicBezTo>
                    <a:cubicBezTo>
                      <a:pt x="1330084" y="1060604"/>
                      <a:pt x="1334653" y="1065176"/>
                      <a:pt x="1339222" y="1067462"/>
                    </a:cubicBezTo>
                    <a:cubicBezTo>
                      <a:pt x="1341506" y="1069748"/>
                      <a:pt x="1346075" y="1072033"/>
                      <a:pt x="1348359" y="1076605"/>
                    </a:cubicBezTo>
                    <a:cubicBezTo>
                      <a:pt x="1359781" y="1083462"/>
                      <a:pt x="1368918" y="1092605"/>
                      <a:pt x="1378055" y="1099463"/>
                    </a:cubicBezTo>
                    <a:cubicBezTo>
                      <a:pt x="1400899" y="1129178"/>
                      <a:pt x="1428311" y="1145178"/>
                      <a:pt x="1444301" y="1181751"/>
                    </a:cubicBezTo>
                    <a:cubicBezTo>
                      <a:pt x="1448870" y="1193180"/>
                      <a:pt x="1453438" y="1204609"/>
                      <a:pt x="1455723" y="1216038"/>
                    </a:cubicBezTo>
                    <a:cubicBezTo>
                      <a:pt x="1460291" y="1243467"/>
                      <a:pt x="1467144" y="1266325"/>
                      <a:pt x="1473997" y="1291469"/>
                    </a:cubicBezTo>
                    <a:cubicBezTo>
                      <a:pt x="1478566" y="1302898"/>
                      <a:pt x="1480850" y="1314327"/>
                      <a:pt x="1487704" y="1325755"/>
                    </a:cubicBezTo>
                    <a:cubicBezTo>
                      <a:pt x="1537959" y="1366900"/>
                      <a:pt x="1579077" y="1408044"/>
                      <a:pt x="1615626" y="1451474"/>
                    </a:cubicBezTo>
                    <a:cubicBezTo>
                      <a:pt x="1622479" y="1460617"/>
                      <a:pt x="1629332" y="1469760"/>
                      <a:pt x="1636186" y="1478903"/>
                    </a:cubicBezTo>
                    <a:cubicBezTo>
                      <a:pt x="1643039" y="1488046"/>
                      <a:pt x="1649892" y="1497189"/>
                      <a:pt x="1656745" y="1508618"/>
                    </a:cubicBezTo>
                    <a:cubicBezTo>
                      <a:pt x="1663598" y="1520047"/>
                      <a:pt x="1672735" y="1529190"/>
                      <a:pt x="1681872" y="1540619"/>
                    </a:cubicBezTo>
                    <a:cubicBezTo>
                      <a:pt x="1745834" y="1618336"/>
                      <a:pt x="1850913" y="1680052"/>
                      <a:pt x="1828070" y="1750912"/>
                    </a:cubicBezTo>
                    <a:cubicBezTo>
                      <a:pt x="1825786" y="1764626"/>
                      <a:pt x="1823501" y="1776055"/>
                      <a:pt x="1825786" y="1789770"/>
                    </a:cubicBezTo>
                    <a:cubicBezTo>
                      <a:pt x="1832639" y="1821771"/>
                      <a:pt x="1850913" y="1842343"/>
                      <a:pt x="1871472" y="1860629"/>
                    </a:cubicBezTo>
                    <a:cubicBezTo>
                      <a:pt x="1880610" y="1865201"/>
                      <a:pt x="1887463" y="1872058"/>
                      <a:pt x="1894316" y="1876630"/>
                    </a:cubicBezTo>
                    <a:cubicBezTo>
                      <a:pt x="2067925" y="1929203"/>
                      <a:pt x="2077063" y="2105208"/>
                      <a:pt x="2141024" y="2244641"/>
                    </a:cubicBezTo>
                    <a:cubicBezTo>
                      <a:pt x="2147877" y="2256070"/>
                      <a:pt x="2154730" y="2265213"/>
                      <a:pt x="2161583" y="2274356"/>
                    </a:cubicBezTo>
                    <a:cubicBezTo>
                      <a:pt x="2170721" y="2285785"/>
                      <a:pt x="2179858" y="2294929"/>
                      <a:pt x="2188995" y="2304072"/>
                    </a:cubicBezTo>
                    <a:cubicBezTo>
                      <a:pt x="2232398" y="2349787"/>
                      <a:pt x="2273516" y="2400075"/>
                      <a:pt x="2307781" y="2452648"/>
                    </a:cubicBezTo>
                    <a:cubicBezTo>
                      <a:pt x="2218692" y="2452648"/>
                      <a:pt x="2120465" y="2452648"/>
                      <a:pt x="2031376" y="2457219"/>
                    </a:cubicBezTo>
                    <a:cubicBezTo>
                      <a:pt x="2024523" y="2457219"/>
                      <a:pt x="2015386" y="2457219"/>
                      <a:pt x="2008533" y="2457219"/>
                    </a:cubicBezTo>
                    <a:lnTo>
                      <a:pt x="0" y="2457219"/>
                    </a:lnTo>
                    <a:lnTo>
                      <a:pt x="0" y="1026458"/>
                    </a:lnTo>
                    <a:lnTo>
                      <a:pt x="7452" y="1049175"/>
                    </a:lnTo>
                    <a:cubicBezTo>
                      <a:pt x="7452" y="1030889"/>
                      <a:pt x="7452" y="1012603"/>
                      <a:pt x="12021" y="998888"/>
                    </a:cubicBezTo>
                    <a:cubicBezTo>
                      <a:pt x="14305" y="989745"/>
                      <a:pt x="18874" y="980602"/>
                      <a:pt x="21159" y="971459"/>
                    </a:cubicBezTo>
                    <a:cubicBezTo>
                      <a:pt x="28011" y="950887"/>
                      <a:pt x="37149" y="932600"/>
                      <a:pt x="44001" y="914314"/>
                    </a:cubicBezTo>
                    <a:cubicBezTo>
                      <a:pt x="46286" y="909743"/>
                      <a:pt x="48571" y="907457"/>
                      <a:pt x="50855" y="902885"/>
                    </a:cubicBezTo>
                    <a:cubicBezTo>
                      <a:pt x="57707" y="873170"/>
                      <a:pt x="66845" y="848026"/>
                      <a:pt x="80551" y="827454"/>
                    </a:cubicBezTo>
                    <a:cubicBezTo>
                      <a:pt x="82835" y="820597"/>
                      <a:pt x="87404" y="816025"/>
                      <a:pt x="89689" y="809168"/>
                    </a:cubicBezTo>
                    <a:cubicBezTo>
                      <a:pt x="121669" y="763452"/>
                      <a:pt x="167356" y="720022"/>
                      <a:pt x="199337" y="676593"/>
                    </a:cubicBezTo>
                    <a:cubicBezTo>
                      <a:pt x="203905" y="672021"/>
                      <a:pt x="206189" y="665164"/>
                      <a:pt x="208474" y="660592"/>
                    </a:cubicBezTo>
                    <a:cubicBezTo>
                      <a:pt x="210759" y="656020"/>
                      <a:pt x="215327" y="651449"/>
                      <a:pt x="217611" y="646877"/>
                    </a:cubicBezTo>
                    <a:cubicBezTo>
                      <a:pt x="222180" y="642306"/>
                      <a:pt x="226749" y="635448"/>
                      <a:pt x="229033" y="630877"/>
                    </a:cubicBezTo>
                    <a:cubicBezTo>
                      <a:pt x="334113" y="473158"/>
                      <a:pt x="432339" y="313153"/>
                      <a:pt x="516859" y="141719"/>
                    </a:cubicBezTo>
                    <a:cubicBezTo>
                      <a:pt x="519144" y="134862"/>
                      <a:pt x="521429" y="130290"/>
                      <a:pt x="525997" y="123433"/>
                    </a:cubicBezTo>
                    <a:cubicBezTo>
                      <a:pt x="541987" y="107432"/>
                      <a:pt x="555693" y="86860"/>
                      <a:pt x="569399" y="68574"/>
                    </a:cubicBezTo>
                    <a:cubicBezTo>
                      <a:pt x="573968" y="61716"/>
                      <a:pt x="578537" y="57145"/>
                      <a:pt x="580821" y="54859"/>
                    </a:cubicBezTo>
                    <a:cubicBezTo>
                      <a:pt x="601380" y="34287"/>
                      <a:pt x="610517" y="9143"/>
                      <a:pt x="6287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7">
                <a:extLst>
                  <a:ext uri="{FF2B5EF4-FFF2-40B4-BE49-F238E27FC236}">
                    <a16:creationId xmlns:a16="http://schemas.microsoft.com/office/drawing/2014/main" id="{E22902F9-4C34-47CE-82AA-42C42F5A1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419" y="2760812"/>
                <a:ext cx="1124384" cy="945674"/>
              </a:xfrm>
              <a:custGeom>
                <a:avLst/>
                <a:gdLst>
                  <a:gd name="T0" fmla="*/ 417 w 493"/>
                  <a:gd name="T1" fmla="*/ 377 h 416"/>
                  <a:gd name="T2" fmla="*/ 414 w 493"/>
                  <a:gd name="T3" fmla="*/ 385 h 416"/>
                  <a:gd name="T4" fmla="*/ 407 w 493"/>
                  <a:gd name="T5" fmla="*/ 390 h 416"/>
                  <a:gd name="T6" fmla="*/ 335 w 493"/>
                  <a:gd name="T7" fmla="*/ 414 h 416"/>
                  <a:gd name="T8" fmla="*/ 328 w 493"/>
                  <a:gd name="T9" fmla="*/ 415 h 416"/>
                  <a:gd name="T10" fmla="*/ 309 w 493"/>
                  <a:gd name="T11" fmla="*/ 414 h 416"/>
                  <a:gd name="T12" fmla="*/ 302 w 493"/>
                  <a:gd name="T13" fmla="*/ 412 h 416"/>
                  <a:gd name="T14" fmla="*/ 240 w 493"/>
                  <a:gd name="T15" fmla="*/ 385 h 416"/>
                  <a:gd name="T16" fmla="*/ 237 w 493"/>
                  <a:gd name="T17" fmla="*/ 404 h 416"/>
                  <a:gd name="T18" fmla="*/ 232 w 493"/>
                  <a:gd name="T19" fmla="*/ 408 h 416"/>
                  <a:gd name="T20" fmla="*/ 227 w 493"/>
                  <a:gd name="T21" fmla="*/ 409 h 416"/>
                  <a:gd name="T22" fmla="*/ 203 w 493"/>
                  <a:gd name="T23" fmla="*/ 397 h 416"/>
                  <a:gd name="T24" fmla="*/ 197 w 493"/>
                  <a:gd name="T25" fmla="*/ 400 h 416"/>
                  <a:gd name="T26" fmla="*/ 195 w 493"/>
                  <a:gd name="T27" fmla="*/ 394 h 416"/>
                  <a:gd name="T28" fmla="*/ 153 w 493"/>
                  <a:gd name="T29" fmla="*/ 386 h 416"/>
                  <a:gd name="T30" fmla="*/ 145 w 493"/>
                  <a:gd name="T31" fmla="*/ 388 h 416"/>
                  <a:gd name="T32" fmla="*/ 127 w 493"/>
                  <a:gd name="T33" fmla="*/ 389 h 416"/>
                  <a:gd name="T34" fmla="*/ 68 w 493"/>
                  <a:gd name="T35" fmla="*/ 362 h 416"/>
                  <a:gd name="T36" fmla="*/ 61 w 493"/>
                  <a:gd name="T37" fmla="*/ 358 h 416"/>
                  <a:gd name="T38" fmla="*/ 45 w 493"/>
                  <a:gd name="T39" fmla="*/ 350 h 416"/>
                  <a:gd name="T40" fmla="*/ 45 w 493"/>
                  <a:gd name="T41" fmla="*/ 358 h 416"/>
                  <a:gd name="T42" fmla="*/ 44 w 493"/>
                  <a:gd name="T43" fmla="*/ 364 h 416"/>
                  <a:gd name="T44" fmla="*/ 31 w 493"/>
                  <a:gd name="T45" fmla="*/ 369 h 416"/>
                  <a:gd name="T46" fmla="*/ 23 w 493"/>
                  <a:gd name="T47" fmla="*/ 369 h 416"/>
                  <a:gd name="T48" fmla="*/ 3 w 493"/>
                  <a:gd name="T49" fmla="*/ 350 h 416"/>
                  <a:gd name="T50" fmla="*/ 47 w 493"/>
                  <a:gd name="T51" fmla="*/ 304 h 416"/>
                  <a:gd name="T52" fmla="*/ 52 w 493"/>
                  <a:gd name="T53" fmla="*/ 297 h 416"/>
                  <a:gd name="T54" fmla="*/ 57 w 493"/>
                  <a:gd name="T55" fmla="*/ 291 h 416"/>
                  <a:gd name="T56" fmla="*/ 62 w 493"/>
                  <a:gd name="T57" fmla="*/ 284 h 416"/>
                  <a:gd name="T58" fmla="*/ 188 w 493"/>
                  <a:gd name="T59" fmla="*/ 69 h 416"/>
                  <a:gd name="T60" fmla="*/ 192 w 493"/>
                  <a:gd name="T61" fmla="*/ 60 h 416"/>
                  <a:gd name="T62" fmla="*/ 211 w 493"/>
                  <a:gd name="T63" fmla="*/ 39 h 416"/>
                  <a:gd name="T64" fmla="*/ 216 w 493"/>
                  <a:gd name="T65" fmla="*/ 34 h 416"/>
                  <a:gd name="T66" fmla="*/ 276 w 493"/>
                  <a:gd name="T67" fmla="*/ 61 h 416"/>
                  <a:gd name="T68" fmla="*/ 278 w 493"/>
                  <a:gd name="T69" fmla="*/ 69 h 416"/>
                  <a:gd name="T70" fmla="*/ 289 w 493"/>
                  <a:gd name="T71" fmla="*/ 88 h 416"/>
                  <a:gd name="T72" fmla="*/ 290 w 493"/>
                  <a:gd name="T73" fmla="*/ 92 h 416"/>
                  <a:gd name="T74" fmla="*/ 295 w 493"/>
                  <a:gd name="T75" fmla="*/ 106 h 416"/>
                  <a:gd name="T76" fmla="*/ 299 w 493"/>
                  <a:gd name="T77" fmla="*/ 122 h 416"/>
                  <a:gd name="T78" fmla="*/ 350 w 493"/>
                  <a:gd name="T79" fmla="*/ 182 h 416"/>
                  <a:gd name="T80" fmla="*/ 361 w 493"/>
                  <a:gd name="T81" fmla="*/ 195 h 416"/>
                  <a:gd name="T82" fmla="*/ 420 w 493"/>
                  <a:gd name="T83" fmla="*/ 273 h 416"/>
                  <a:gd name="T84" fmla="*/ 425 w 493"/>
                  <a:gd name="T85" fmla="*/ 280 h 416"/>
                  <a:gd name="T86" fmla="*/ 440 w 493"/>
                  <a:gd name="T87" fmla="*/ 309 h 416"/>
                  <a:gd name="T88" fmla="*/ 444 w 493"/>
                  <a:gd name="T89" fmla="*/ 315 h 416"/>
                  <a:gd name="T90" fmla="*/ 470 w 493"/>
                  <a:gd name="T91" fmla="*/ 345 h 416"/>
                  <a:gd name="T92" fmla="*/ 474 w 493"/>
                  <a:gd name="T93" fmla="*/ 351 h 416"/>
                  <a:gd name="T94" fmla="*/ 487 w 493"/>
                  <a:gd name="T95" fmla="*/ 376 h 416"/>
                  <a:gd name="T96" fmla="*/ 488 w 493"/>
                  <a:gd name="T97" fmla="*/ 383 h 416"/>
                  <a:gd name="T98" fmla="*/ 488 w 493"/>
                  <a:gd name="T99" fmla="*/ 392 h 416"/>
                  <a:gd name="T100" fmla="*/ 493 w 493"/>
                  <a:gd name="T101" fmla="*/ 397 h 416"/>
                  <a:gd name="T102" fmla="*/ 485 w 493"/>
                  <a:gd name="T103" fmla="*/ 395 h 416"/>
                  <a:gd name="T104" fmla="*/ 475 w 493"/>
                  <a:gd name="T105" fmla="*/ 391 h 416"/>
                  <a:gd name="T106" fmla="*/ 470 w 493"/>
                  <a:gd name="T107" fmla="*/ 388 h 416"/>
                  <a:gd name="T108" fmla="*/ 409 w 493"/>
                  <a:gd name="T109" fmla="*/ 356 h 416"/>
                  <a:gd name="T110" fmla="*/ 402 w 493"/>
                  <a:gd name="T111" fmla="*/ 360 h 416"/>
                  <a:gd name="T112" fmla="*/ 398 w 493"/>
                  <a:gd name="T113" fmla="*/ 360 h 416"/>
                  <a:gd name="T114" fmla="*/ 401 w 493"/>
                  <a:gd name="T115" fmla="*/ 366 h 416"/>
                  <a:gd name="T116" fmla="*/ 410 w 493"/>
                  <a:gd name="T117" fmla="*/ 370 h 416"/>
                  <a:gd name="T118" fmla="*/ 418 w 493"/>
                  <a:gd name="T119" fmla="*/ 376 h 416"/>
                  <a:gd name="T120" fmla="*/ 417 w 493"/>
                  <a:gd name="T121" fmla="*/ 377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3" h="416">
                    <a:moveTo>
                      <a:pt x="417" y="377"/>
                    </a:moveTo>
                    <a:cubicBezTo>
                      <a:pt x="416" y="380"/>
                      <a:pt x="415" y="383"/>
                      <a:pt x="414" y="385"/>
                    </a:cubicBezTo>
                    <a:cubicBezTo>
                      <a:pt x="412" y="387"/>
                      <a:pt x="409" y="388"/>
                      <a:pt x="407" y="390"/>
                    </a:cubicBezTo>
                    <a:cubicBezTo>
                      <a:pt x="376" y="381"/>
                      <a:pt x="357" y="385"/>
                      <a:pt x="335" y="414"/>
                    </a:cubicBezTo>
                    <a:cubicBezTo>
                      <a:pt x="332" y="415"/>
                      <a:pt x="330" y="415"/>
                      <a:pt x="328" y="415"/>
                    </a:cubicBezTo>
                    <a:cubicBezTo>
                      <a:pt x="322" y="416"/>
                      <a:pt x="316" y="416"/>
                      <a:pt x="309" y="414"/>
                    </a:cubicBezTo>
                    <a:cubicBezTo>
                      <a:pt x="307" y="414"/>
                      <a:pt x="305" y="413"/>
                      <a:pt x="302" y="412"/>
                    </a:cubicBezTo>
                    <a:cubicBezTo>
                      <a:pt x="283" y="393"/>
                      <a:pt x="267" y="377"/>
                      <a:pt x="240" y="385"/>
                    </a:cubicBezTo>
                    <a:cubicBezTo>
                      <a:pt x="236" y="385"/>
                      <a:pt x="244" y="397"/>
                      <a:pt x="237" y="404"/>
                    </a:cubicBezTo>
                    <a:cubicBezTo>
                      <a:pt x="236" y="406"/>
                      <a:pt x="234" y="407"/>
                      <a:pt x="232" y="408"/>
                    </a:cubicBezTo>
                    <a:cubicBezTo>
                      <a:pt x="230" y="409"/>
                      <a:pt x="228" y="409"/>
                      <a:pt x="227" y="409"/>
                    </a:cubicBezTo>
                    <a:cubicBezTo>
                      <a:pt x="219" y="407"/>
                      <a:pt x="214" y="397"/>
                      <a:pt x="203" y="397"/>
                    </a:cubicBezTo>
                    <a:cubicBezTo>
                      <a:pt x="201" y="398"/>
                      <a:pt x="199" y="399"/>
                      <a:pt x="197" y="400"/>
                    </a:cubicBezTo>
                    <a:cubicBezTo>
                      <a:pt x="197" y="398"/>
                      <a:pt x="196" y="396"/>
                      <a:pt x="195" y="394"/>
                    </a:cubicBezTo>
                    <a:cubicBezTo>
                      <a:pt x="185" y="372"/>
                      <a:pt x="169" y="380"/>
                      <a:pt x="153" y="386"/>
                    </a:cubicBezTo>
                    <a:cubicBezTo>
                      <a:pt x="150" y="387"/>
                      <a:pt x="148" y="387"/>
                      <a:pt x="145" y="388"/>
                    </a:cubicBezTo>
                    <a:cubicBezTo>
                      <a:pt x="139" y="389"/>
                      <a:pt x="131" y="393"/>
                      <a:pt x="127" y="389"/>
                    </a:cubicBezTo>
                    <a:cubicBezTo>
                      <a:pt x="108" y="369"/>
                      <a:pt x="96" y="365"/>
                      <a:pt x="68" y="362"/>
                    </a:cubicBezTo>
                    <a:cubicBezTo>
                      <a:pt x="66" y="361"/>
                      <a:pt x="63" y="359"/>
                      <a:pt x="61" y="358"/>
                    </a:cubicBezTo>
                    <a:cubicBezTo>
                      <a:pt x="56" y="356"/>
                      <a:pt x="51" y="352"/>
                      <a:pt x="45" y="350"/>
                    </a:cubicBezTo>
                    <a:cubicBezTo>
                      <a:pt x="45" y="354"/>
                      <a:pt x="45" y="354"/>
                      <a:pt x="45" y="358"/>
                    </a:cubicBezTo>
                    <a:cubicBezTo>
                      <a:pt x="45" y="360"/>
                      <a:pt x="44" y="362"/>
                      <a:pt x="44" y="364"/>
                    </a:cubicBezTo>
                    <a:cubicBezTo>
                      <a:pt x="42" y="367"/>
                      <a:pt x="38" y="369"/>
                      <a:pt x="31" y="369"/>
                    </a:cubicBezTo>
                    <a:cubicBezTo>
                      <a:pt x="28" y="369"/>
                      <a:pt x="25" y="369"/>
                      <a:pt x="23" y="369"/>
                    </a:cubicBezTo>
                    <a:cubicBezTo>
                      <a:pt x="11" y="367"/>
                      <a:pt x="0" y="363"/>
                      <a:pt x="3" y="350"/>
                    </a:cubicBezTo>
                    <a:cubicBezTo>
                      <a:pt x="10" y="327"/>
                      <a:pt x="34" y="319"/>
                      <a:pt x="47" y="304"/>
                    </a:cubicBezTo>
                    <a:cubicBezTo>
                      <a:pt x="49" y="302"/>
                      <a:pt x="50" y="299"/>
                      <a:pt x="52" y="297"/>
                    </a:cubicBezTo>
                    <a:cubicBezTo>
                      <a:pt x="53" y="295"/>
                      <a:pt x="55" y="293"/>
                      <a:pt x="57" y="291"/>
                    </a:cubicBezTo>
                    <a:cubicBezTo>
                      <a:pt x="58" y="289"/>
                      <a:pt x="60" y="286"/>
                      <a:pt x="62" y="284"/>
                    </a:cubicBezTo>
                    <a:cubicBezTo>
                      <a:pt x="108" y="215"/>
                      <a:pt x="153" y="145"/>
                      <a:pt x="188" y="69"/>
                    </a:cubicBezTo>
                    <a:cubicBezTo>
                      <a:pt x="189" y="66"/>
                      <a:pt x="190" y="63"/>
                      <a:pt x="192" y="60"/>
                    </a:cubicBezTo>
                    <a:cubicBezTo>
                      <a:pt x="196" y="55"/>
                      <a:pt x="203" y="46"/>
                      <a:pt x="211" y="39"/>
                    </a:cubicBezTo>
                    <a:cubicBezTo>
                      <a:pt x="213" y="37"/>
                      <a:pt x="215" y="36"/>
                      <a:pt x="216" y="34"/>
                    </a:cubicBezTo>
                    <a:cubicBezTo>
                      <a:pt x="236" y="0"/>
                      <a:pt x="275" y="31"/>
                      <a:pt x="276" y="61"/>
                    </a:cubicBezTo>
                    <a:cubicBezTo>
                      <a:pt x="277" y="64"/>
                      <a:pt x="277" y="66"/>
                      <a:pt x="278" y="69"/>
                    </a:cubicBezTo>
                    <a:cubicBezTo>
                      <a:pt x="281" y="76"/>
                      <a:pt x="284" y="83"/>
                      <a:pt x="289" y="88"/>
                    </a:cubicBezTo>
                    <a:cubicBezTo>
                      <a:pt x="289" y="89"/>
                      <a:pt x="290" y="91"/>
                      <a:pt x="290" y="92"/>
                    </a:cubicBezTo>
                    <a:cubicBezTo>
                      <a:pt x="292" y="97"/>
                      <a:pt x="293" y="102"/>
                      <a:pt x="295" y="106"/>
                    </a:cubicBezTo>
                    <a:cubicBezTo>
                      <a:pt x="296" y="112"/>
                      <a:pt x="298" y="117"/>
                      <a:pt x="299" y="122"/>
                    </a:cubicBezTo>
                    <a:cubicBezTo>
                      <a:pt x="314" y="145"/>
                      <a:pt x="334" y="163"/>
                      <a:pt x="350" y="182"/>
                    </a:cubicBezTo>
                    <a:cubicBezTo>
                      <a:pt x="354" y="186"/>
                      <a:pt x="357" y="191"/>
                      <a:pt x="361" y="195"/>
                    </a:cubicBezTo>
                    <a:cubicBezTo>
                      <a:pt x="383" y="220"/>
                      <a:pt x="403" y="246"/>
                      <a:pt x="420" y="273"/>
                    </a:cubicBezTo>
                    <a:cubicBezTo>
                      <a:pt x="422" y="275"/>
                      <a:pt x="423" y="277"/>
                      <a:pt x="425" y="280"/>
                    </a:cubicBezTo>
                    <a:cubicBezTo>
                      <a:pt x="429" y="290"/>
                      <a:pt x="434" y="300"/>
                      <a:pt x="440" y="309"/>
                    </a:cubicBezTo>
                    <a:cubicBezTo>
                      <a:pt x="442" y="311"/>
                      <a:pt x="443" y="313"/>
                      <a:pt x="444" y="315"/>
                    </a:cubicBezTo>
                    <a:cubicBezTo>
                      <a:pt x="453" y="326"/>
                      <a:pt x="462" y="336"/>
                      <a:pt x="470" y="345"/>
                    </a:cubicBezTo>
                    <a:cubicBezTo>
                      <a:pt x="472" y="347"/>
                      <a:pt x="473" y="349"/>
                      <a:pt x="474" y="351"/>
                    </a:cubicBezTo>
                    <a:cubicBezTo>
                      <a:pt x="477" y="358"/>
                      <a:pt x="489" y="365"/>
                      <a:pt x="487" y="376"/>
                    </a:cubicBezTo>
                    <a:cubicBezTo>
                      <a:pt x="487" y="378"/>
                      <a:pt x="488" y="381"/>
                      <a:pt x="488" y="383"/>
                    </a:cubicBezTo>
                    <a:cubicBezTo>
                      <a:pt x="488" y="386"/>
                      <a:pt x="488" y="389"/>
                      <a:pt x="488" y="392"/>
                    </a:cubicBezTo>
                    <a:cubicBezTo>
                      <a:pt x="489" y="393"/>
                      <a:pt x="491" y="395"/>
                      <a:pt x="493" y="397"/>
                    </a:cubicBezTo>
                    <a:cubicBezTo>
                      <a:pt x="490" y="396"/>
                      <a:pt x="488" y="395"/>
                      <a:pt x="485" y="395"/>
                    </a:cubicBezTo>
                    <a:cubicBezTo>
                      <a:pt x="481" y="394"/>
                      <a:pt x="478" y="393"/>
                      <a:pt x="475" y="391"/>
                    </a:cubicBezTo>
                    <a:cubicBezTo>
                      <a:pt x="473" y="390"/>
                      <a:pt x="472" y="389"/>
                      <a:pt x="470" y="388"/>
                    </a:cubicBezTo>
                    <a:cubicBezTo>
                      <a:pt x="457" y="369"/>
                      <a:pt x="430" y="348"/>
                      <a:pt x="409" y="356"/>
                    </a:cubicBezTo>
                    <a:cubicBezTo>
                      <a:pt x="406" y="357"/>
                      <a:pt x="404" y="358"/>
                      <a:pt x="402" y="360"/>
                    </a:cubicBezTo>
                    <a:cubicBezTo>
                      <a:pt x="402" y="361"/>
                      <a:pt x="400" y="360"/>
                      <a:pt x="398" y="360"/>
                    </a:cubicBezTo>
                    <a:cubicBezTo>
                      <a:pt x="397" y="361"/>
                      <a:pt x="396" y="362"/>
                      <a:pt x="401" y="366"/>
                    </a:cubicBezTo>
                    <a:cubicBezTo>
                      <a:pt x="404" y="367"/>
                      <a:pt x="407" y="368"/>
                      <a:pt x="410" y="370"/>
                    </a:cubicBezTo>
                    <a:cubicBezTo>
                      <a:pt x="413" y="372"/>
                      <a:pt x="415" y="374"/>
                      <a:pt x="418" y="376"/>
                    </a:cubicBezTo>
                    <a:cubicBezTo>
                      <a:pt x="417" y="376"/>
                      <a:pt x="417" y="376"/>
                      <a:pt x="417" y="377"/>
                    </a:cubicBezTo>
                    <a:close/>
                  </a:path>
                </a:pathLst>
              </a:custGeom>
              <a:solidFill>
                <a:srgbClr val="EDED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7944277" cy="724247"/>
          </a:xfrm>
        </p:spPr>
        <p:txBody>
          <a:bodyPr>
            <a:normAutofit/>
          </a:bodyPr>
          <a:lstStyle/>
          <a:p>
            <a:r>
              <a:rPr lang="en-US" sz="3600" dirty="0" err="1"/>
              <a:t>Minat</a:t>
            </a:r>
            <a:r>
              <a:rPr lang="en-US" sz="3600" dirty="0"/>
              <a:t> pasar </a:t>
            </a:r>
            <a:r>
              <a:rPr lang="en-US" sz="3600" dirty="0" err="1"/>
              <a:t>menurut</a:t>
            </a:r>
            <a:r>
              <a:rPr lang="en-US" sz="3600" dirty="0"/>
              <a:t> Google Trend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0C96C-D819-4929-855D-4C0BA1F613F5}"/>
              </a:ext>
            </a:extLst>
          </p:cNvPr>
          <p:cNvGrpSpPr/>
          <p:nvPr/>
        </p:nvGrpSpPr>
        <p:grpSpPr>
          <a:xfrm>
            <a:off x="1742" y="5389258"/>
            <a:ext cx="12190258" cy="1468742"/>
            <a:chOff x="1742" y="5389258"/>
            <a:chExt cx="12190258" cy="14687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960993A-A3BA-4F39-BF4B-2110C3B8B5F6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0DD5E5A-F5B1-45E3-A3B5-F64CD1CEA190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2F5C3DD-D988-43BF-9329-51D35BF6C171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AD122D-717E-4B7F-869F-ECE6CB6A5DA8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6BDB-0497-4B84-A8EB-3E1454694114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B9B4BA0-4D49-4173-B70B-931E0676E695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71A639D-BF10-469F-8BE7-66E06901B098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DB8E434-65AC-415E-93AA-F1FBDD0F887E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62513B3-2703-49E3-BB6D-4CA373E20E5B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048211F-D59A-4947-98AE-D07BB87A6931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2ED0C1-4A9E-4308-A3DD-6028979E21E8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94266BD-94CA-4E2A-AEEB-F5493233AC5C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0A2B6DA-F85B-466F-ABEA-FB35AB79494F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F6FA1B0-1D85-4BF9-B1AE-7CF1C24BD905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57FEB77-F247-482A-8856-CAE8E4444012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F0EFEB4-30EA-4535-AD24-D25B017BC548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CA99C30-57C5-4B89-A434-3EFA07DF3814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E2AB238-5025-4AC4-8D1C-5425276183BD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1875F6F-1976-4608-9660-82995E0CF35F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8C892CB-41C9-4AE6-9A64-E9108DE8EBA5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7632A26-6214-467B-AEF1-E861937A5BD3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8C3D3EB-7D69-40A1-8B99-BE5D7EFA28D1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07C222-D6BD-48BE-8B3B-D62BD4EA8A69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0D89D4B-5FD6-45F0-8CCA-3910A0235AB0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현 96">
              <a:extLst>
                <a:ext uri="{FF2B5EF4-FFF2-40B4-BE49-F238E27FC236}">
                  <a16:creationId xmlns:a16="http://schemas.microsoft.com/office/drawing/2014/main" id="{2DC2DDC3-3DCA-4B7C-8858-9FA9AE3094FD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현 97">
              <a:extLst>
                <a:ext uri="{FF2B5EF4-FFF2-40B4-BE49-F238E27FC236}">
                  <a16:creationId xmlns:a16="http://schemas.microsoft.com/office/drawing/2014/main" id="{8AE3C832-9B8B-4A42-BA9B-3A2C43060C6F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현 96">
              <a:extLst>
                <a:ext uri="{FF2B5EF4-FFF2-40B4-BE49-F238E27FC236}">
                  <a16:creationId xmlns:a16="http://schemas.microsoft.com/office/drawing/2014/main" id="{2A9CA2F8-2B75-4F28-B3FE-8004A02F532E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0FFBE3-B0E9-47B5-85AF-99EA25F6381E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C532890-207E-4E00-A107-786461B7E821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DEB736-37F8-4CAF-9607-9F143D0134AC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742A5D-0BC6-4811-B7F2-2C8AA6EB7503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3A2C426-5843-440F-A444-8A2C838BEE49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2EC4035-4447-4AFD-8FA1-4091E9B1452A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94596DE-9C5A-471C-A74E-60FB1891A91C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678CBD9-5E52-48F4-9DFC-A54DF1BAA37B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C2CB7AF-BFE1-43C6-906F-E804C828B543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0E088B-6A98-4EF8-9310-B7F2D97AFBE2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4E3006B-EC70-4059-BAB4-F659916B48BD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DD4E56C-628A-4527-8E91-A488AB3D8EFB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B343716-66E6-4D77-B365-BE7940117690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4858869-AF76-4CC2-B868-503C25BDB32D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42F65CA-0AED-4C22-9A84-8730D86B4672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1663FA-6FDF-407B-8A8C-1F92C78EEE1B}"/>
              </a:ext>
            </a:extLst>
          </p:cNvPr>
          <p:cNvGrpSpPr/>
          <p:nvPr/>
        </p:nvGrpSpPr>
        <p:grpSpPr>
          <a:xfrm>
            <a:off x="-3372" y="5771636"/>
            <a:ext cx="12195372" cy="1095420"/>
            <a:chOff x="-3372" y="5771636"/>
            <a:chExt cx="12195372" cy="10954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9E5CA08-1264-42DB-ADD7-3860A259EACA}"/>
                </a:ext>
              </a:extLst>
            </p:cNvPr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solidFill>
              <a:schemeClr val="bg1"/>
            </a:solidFill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AF4DC26-6030-4633-BC08-EA834897BB9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1D7B596-C87B-4749-8B10-754107CB47DF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FBD4C54-A061-41E5-B4B2-E153D63C246C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AB0D49B-38D7-49AD-B670-E963CB898BD1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E8FD0844-E2E1-440F-81CB-5413983DDE83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7456F7C-39F1-405B-9EB9-BCCFA8A16AC1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F10A4A3-FB4B-4C92-BA6D-088512DEE29A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019979D-6B48-4FE0-BAC5-30215C2E19B3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6A93615-17CC-42D7-8695-6891BB9BB6B5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597A8DC-7105-457F-8F5A-53BAE83A70C8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4137F63-806D-4D5A-95B0-78A7747853F1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37DAA43-D9C5-44EB-BB99-DBA278B7C223}"/>
                  </a:ext>
                </a:extLst>
              </p:cNvPr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91A43245-6B9C-4C70-A6C8-8C6758FDF185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9A6EF96-96E2-44D8-8AFF-B5119E22BEB4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solidFill>
              <a:schemeClr val="bg1"/>
            </a:solidFill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78A4B2F-AEE2-43F4-A23D-4A5F37AE26C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7707014-2004-40A0-AA8A-32AA4AA03C3C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0E99F73-BD35-4199-9274-79196AE5EF0B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A1108EF-C6B5-473F-853B-E45F2D54857D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695C5EE-96FF-4D24-BC3D-F6AA94D4697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704EBBB-E74C-4909-841E-B459138432D5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F4A20FE-6A94-463D-8950-9E460F88EFBD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402DB97-E92C-4159-AB96-16B6A09863E7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03FD416-A5E1-4FB1-9E26-7C6AFFBBF14D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057D14B-B5A6-47A6-9D14-191CBD4F4326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1CC8A54-4643-4474-9E48-16B412F0F19D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9ED768F-8776-40B1-8513-B521AAA4A590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31DDF393-9352-4EE7-971F-358185149806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B1D093-C05C-4AF3-B411-6620DFA0ACCC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solidFill>
              <a:schemeClr val="bg1"/>
            </a:solidFill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BC6041A-2DD3-48D1-A5ED-21C25C73329C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C1C0F99-2E33-47C1-A091-9FEB13D077D2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E5B1D78-6B01-4076-8708-C345A7409F2D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9F17BDD-DA58-407D-ABE2-B81BABBBFEFF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520A622-D6CB-4202-97EC-3639AEF494C2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9597B28-2C9E-40CF-912D-F7EF3EEAD512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DB00C5B-07DB-4950-9362-02B00F85883F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0AFB6A5-3984-43F7-9120-657BD10F1A69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AF960CC-C26A-4893-BA99-16C091B590DA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D454DCF-3223-4C22-8775-6E497999B9C5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2FF9F05-4A2B-470B-8F26-AC02416E87A2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24E586E-D11E-49D3-8084-324D0418C403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538D622-144D-4F3A-8451-08859C84989F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solidFill>
              <a:schemeClr val="bg1"/>
            </a:solidFill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07F6A0B-704B-47DA-A108-374E7BDC128F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F323005-F50A-489C-849C-2EA61CA5095D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3AE7AB0-25F8-419E-B3D7-7B073632F3E5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1340289-97D6-402D-A36B-3024DC996279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E46463A-A8C5-4328-AE98-685E833397E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9979B4F-4CD9-4EF8-8DB2-8908C124C0A5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C0573CF-2D95-444D-B6E6-3794D90C263D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A589332-7AD1-4CE3-BB71-C263817D8A31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9D19427-3A91-4D17-9B6E-682B76450D87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1FC65C6-4C45-46F4-9AD7-B09477EE869E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753F9BE-9B4C-4B51-8FC5-0976A107DE52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7BF0342-C7D5-45C1-B99D-E8E780E03E5A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5EEDF40D-F12D-4C1A-B4D8-F5B7D4038516}"/>
              </a:ext>
            </a:extLst>
          </p:cNvPr>
          <p:cNvSpPr/>
          <p:nvPr/>
        </p:nvSpPr>
        <p:spPr>
          <a:xfrm>
            <a:off x="904461" y="1123122"/>
            <a:ext cx="9859617" cy="5019261"/>
          </a:xfrm>
          <a:custGeom>
            <a:avLst/>
            <a:gdLst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259417 w 9859617"/>
              <a:gd name="connsiteY6" fmla="*/ 204746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130208 w 9859617"/>
              <a:gd name="connsiteY6" fmla="*/ 203752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717234 w 9859617"/>
              <a:gd name="connsiteY2" fmla="*/ 4055165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59617" h="5019261">
                <a:moveTo>
                  <a:pt x="0" y="5019261"/>
                </a:moveTo>
                <a:lnTo>
                  <a:pt x="1739348" y="4055165"/>
                </a:lnTo>
                <a:lnTo>
                  <a:pt x="3717234" y="4055165"/>
                </a:lnTo>
                <a:lnTo>
                  <a:pt x="5148470" y="2743199"/>
                </a:lnTo>
                <a:lnTo>
                  <a:pt x="5844209" y="2991678"/>
                </a:lnTo>
                <a:lnTo>
                  <a:pt x="7046843" y="1729408"/>
                </a:lnTo>
                <a:lnTo>
                  <a:pt x="7841973" y="2017643"/>
                </a:lnTo>
                <a:lnTo>
                  <a:pt x="9859617" y="0"/>
                </a:lnTo>
              </a:path>
            </a:pathLst>
          </a:custGeom>
          <a:noFill/>
          <a:ln w="38100">
            <a:solidFill>
              <a:schemeClr val="accent6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5C7673C-770D-46AA-BCCF-2785716B51B2}"/>
              </a:ext>
            </a:extLst>
          </p:cNvPr>
          <p:cNvGrpSpPr/>
          <p:nvPr/>
        </p:nvGrpSpPr>
        <p:grpSpPr>
          <a:xfrm rot="1067839">
            <a:off x="9471198" y="319935"/>
            <a:ext cx="1160378" cy="1157352"/>
            <a:chOff x="5137988" y="1148280"/>
            <a:chExt cx="1160378" cy="1157352"/>
          </a:xfrm>
        </p:grpSpPr>
        <p:sp>
          <p:nvSpPr>
            <p:cNvPr id="119" name="Isosceles Triangle 49">
              <a:extLst>
                <a:ext uri="{FF2B5EF4-FFF2-40B4-BE49-F238E27FC236}">
                  <a16:creationId xmlns:a16="http://schemas.microsoft.com/office/drawing/2014/main" id="{C93FAE22-96BE-4B44-8730-7DA0573C084C}"/>
                </a:ext>
              </a:extLst>
            </p:cNvPr>
            <p:cNvSpPr/>
            <p:nvPr/>
          </p:nvSpPr>
          <p:spPr>
            <a:xfrm rot="3965908" flipH="1">
              <a:off x="5478651" y="1283059"/>
              <a:ext cx="479323" cy="1160106"/>
            </a:xfrm>
            <a:custGeom>
              <a:avLst/>
              <a:gdLst>
                <a:gd name="connsiteX0" fmla="*/ 0 w 786242"/>
                <a:gd name="connsiteY0" fmla="*/ 2640853 h 2640853"/>
                <a:gd name="connsiteX1" fmla="*/ 655356 w 786242"/>
                <a:gd name="connsiteY1" fmla="*/ 0 h 2640853"/>
                <a:gd name="connsiteX2" fmla="*/ 786242 w 786242"/>
                <a:gd name="connsiteY2" fmla="*/ 2640853 h 2640853"/>
                <a:gd name="connsiteX3" fmla="*/ 0 w 786242"/>
                <a:gd name="connsiteY3" fmla="*/ 2640853 h 2640853"/>
                <a:gd name="connsiteX0" fmla="*/ 0 w 1038544"/>
                <a:gd name="connsiteY0" fmla="*/ 2513590 h 2513590"/>
                <a:gd name="connsiteX1" fmla="*/ 1038544 w 1038544"/>
                <a:gd name="connsiteY1" fmla="*/ 0 h 2513590"/>
                <a:gd name="connsiteX2" fmla="*/ 786242 w 1038544"/>
                <a:gd name="connsiteY2" fmla="*/ 2513590 h 2513590"/>
                <a:gd name="connsiteX3" fmla="*/ 0 w 1038544"/>
                <a:gd name="connsiteY3" fmla="*/ 2513590 h 251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544" h="2513590">
                  <a:moveTo>
                    <a:pt x="0" y="2513590"/>
                  </a:moveTo>
                  <a:lnTo>
                    <a:pt x="1038544" y="0"/>
                  </a:lnTo>
                  <a:lnTo>
                    <a:pt x="786242" y="2513590"/>
                  </a:lnTo>
                  <a:lnTo>
                    <a:pt x="0" y="251359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47">
              <a:extLst>
                <a:ext uri="{FF2B5EF4-FFF2-40B4-BE49-F238E27FC236}">
                  <a16:creationId xmlns:a16="http://schemas.microsoft.com/office/drawing/2014/main" id="{7B7E28A7-255A-43A4-823D-ECEA03B67662}"/>
                </a:ext>
              </a:extLst>
            </p:cNvPr>
            <p:cNvSpPr/>
            <p:nvPr/>
          </p:nvSpPr>
          <p:spPr>
            <a:xfrm rot="1861541">
              <a:off x="5137988" y="1148280"/>
              <a:ext cx="790741" cy="999463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655693"/>
                <a:gd name="connsiteY0" fmla="*/ 2153103 h 2153103"/>
                <a:gd name="connsiteX1" fmla="*/ 1655693 w 1655693"/>
                <a:gd name="connsiteY1" fmla="*/ 0 h 2153103"/>
                <a:gd name="connsiteX2" fmla="*/ 487152 w 1655693"/>
                <a:gd name="connsiteY2" fmla="*/ 2153103 h 2153103"/>
                <a:gd name="connsiteX3" fmla="*/ 0 w 1655693"/>
                <a:gd name="connsiteY3" fmla="*/ 2153103 h 2153103"/>
                <a:gd name="connsiteX0" fmla="*/ 0 w 1658686"/>
                <a:gd name="connsiteY0" fmla="*/ 2165526 h 2165526"/>
                <a:gd name="connsiteX1" fmla="*/ 1658686 w 1658686"/>
                <a:gd name="connsiteY1" fmla="*/ 0 h 2165526"/>
                <a:gd name="connsiteX2" fmla="*/ 487152 w 1658686"/>
                <a:gd name="connsiteY2" fmla="*/ 2165526 h 2165526"/>
                <a:gd name="connsiteX3" fmla="*/ 0 w 1658686"/>
                <a:gd name="connsiteY3" fmla="*/ 2165526 h 21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686" h="2165526">
                  <a:moveTo>
                    <a:pt x="0" y="2165526"/>
                  </a:moveTo>
                  <a:lnTo>
                    <a:pt x="1658686" y="0"/>
                  </a:lnTo>
                  <a:lnTo>
                    <a:pt x="487152" y="2165526"/>
                  </a:lnTo>
                  <a:lnTo>
                    <a:pt x="0" y="2165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47">
              <a:extLst>
                <a:ext uri="{FF2B5EF4-FFF2-40B4-BE49-F238E27FC236}">
                  <a16:creationId xmlns:a16="http://schemas.microsoft.com/office/drawing/2014/main" id="{472E53FC-B1C0-447D-B33D-4223F1D4B7B1}"/>
                </a:ext>
              </a:extLst>
            </p:cNvPr>
            <p:cNvSpPr/>
            <p:nvPr/>
          </p:nvSpPr>
          <p:spPr>
            <a:xfrm rot="16200000" flipV="1">
              <a:off x="5272724" y="1450290"/>
              <a:ext cx="872754" cy="837930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848251"/>
                <a:gd name="connsiteY0" fmla="*/ 1806481 h 1806481"/>
                <a:gd name="connsiteX1" fmla="*/ 1848251 w 1848251"/>
                <a:gd name="connsiteY1" fmla="*/ 0 h 1806481"/>
                <a:gd name="connsiteX2" fmla="*/ 487152 w 1848251"/>
                <a:gd name="connsiteY2" fmla="*/ 1806481 h 1806481"/>
                <a:gd name="connsiteX3" fmla="*/ 0 w 1848251"/>
                <a:gd name="connsiteY3" fmla="*/ 1806481 h 1806481"/>
                <a:gd name="connsiteX0" fmla="*/ 0 w 1830721"/>
                <a:gd name="connsiteY0" fmla="*/ 1815534 h 1815534"/>
                <a:gd name="connsiteX1" fmla="*/ 1830721 w 1830721"/>
                <a:gd name="connsiteY1" fmla="*/ 0 h 1815534"/>
                <a:gd name="connsiteX2" fmla="*/ 487152 w 1830721"/>
                <a:gd name="connsiteY2" fmla="*/ 1815534 h 1815534"/>
                <a:gd name="connsiteX3" fmla="*/ 0 w 1830721"/>
                <a:gd name="connsiteY3" fmla="*/ 1815534 h 18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721" h="1815534">
                  <a:moveTo>
                    <a:pt x="0" y="1815534"/>
                  </a:moveTo>
                  <a:lnTo>
                    <a:pt x="1830721" y="0"/>
                  </a:lnTo>
                  <a:lnTo>
                    <a:pt x="487152" y="1815534"/>
                  </a:lnTo>
                  <a:lnTo>
                    <a:pt x="0" y="1815534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0587656F-21D1-4201-935F-926004724BE7}"/>
                </a:ext>
              </a:extLst>
            </p:cNvPr>
            <p:cNvSpPr/>
            <p:nvPr/>
          </p:nvSpPr>
          <p:spPr>
            <a:xfrm rot="1786633">
              <a:off x="5502366" y="1257945"/>
              <a:ext cx="500435" cy="1012454"/>
            </a:xfrm>
            <a:prstGeom prst="triangle">
              <a:avLst>
                <a:gd name="adj" fmla="val 8335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E8EA6B6F-A752-41D9-810C-28FDAFFF14E7}"/>
              </a:ext>
            </a:extLst>
          </p:cNvPr>
          <p:cNvSpPr/>
          <p:nvPr/>
        </p:nvSpPr>
        <p:spPr>
          <a:xfrm>
            <a:off x="2547905" y="503731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7255B1B-DDE5-4F0A-A0EC-1D87273827AC}"/>
              </a:ext>
            </a:extLst>
          </p:cNvPr>
          <p:cNvSpPr/>
          <p:nvPr/>
        </p:nvSpPr>
        <p:spPr>
          <a:xfrm>
            <a:off x="5930861" y="3761033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0B0EC3B-FFC9-476B-9F36-21CC49B00B63}"/>
              </a:ext>
            </a:extLst>
          </p:cNvPr>
          <p:cNvSpPr/>
          <p:nvPr/>
        </p:nvSpPr>
        <p:spPr>
          <a:xfrm>
            <a:off x="7838028" y="274559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A9457E8-6D5A-4ED1-92AD-87B1D84BFDD1}"/>
              </a:ext>
            </a:extLst>
          </p:cNvPr>
          <p:cNvSpPr/>
          <p:nvPr/>
        </p:nvSpPr>
        <p:spPr>
          <a:xfrm>
            <a:off x="8649520" y="303373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1A5AA9-F1C0-475C-8C77-2CECCC7BC428}"/>
              </a:ext>
            </a:extLst>
          </p:cNvPr>
          <p:cNvSpPr/>
          <p:nvPr/>
        </p:nvSpPr>
        <p:spPr>
          <a:xfrm>
            <a:off x="4540520" y="507158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5293A4E-7332-4028-A4D3-9092552CF73D}"/>
              </a:ext>
            </a:extLst>
          </p:cNvPr>
          <p:cNvSpPr/>
          <p:nvPr/>
        </p:nvSpPr>
        <p:spPr>
          <a:xfrm>
            <a:off x="6630112" y="4032759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5FEF0DC-F02D-4FD8-A04D-FA46109DF17C}"/>
              </a:ext>
            </a:extLst>
          </p:cNvPr>
          <p:cNvSpPr txBox="1"/>
          <p:nvPr/>
        </p:nvSpPr>
        <p:spPr>
          <a:xfrm>
            <a:off x="586167" y="1330077"/>
            <a:ext cx="307307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Menurut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Google Trend,</a:t>
            </a:r>
            <a:r>
              <a:rPr lang="sv-SE" altLang="ko-KR" sz="1400" dirty="0">
                <a:solidFill>
                  <a:schemeClr val="bg1"/>
                </a:solidFill>
                <a:cs typeface="Arial" pitchFamily="34" charset="0"/>
              </a:rPr>
              <a:t> Amazon hampir 2 kali lebih tinggi minatnya.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karena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Amazon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adalah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situs eCommerce yang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tumbuh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pada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tingkat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belum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pernah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terjadi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sebelumnya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Semakin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banyak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orang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menggunakan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Amazon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membeli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barang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, dan oleh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karena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itu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minat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Amazon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lebih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tinggi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Itu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tidak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selalu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berarti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bahwa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Amazon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lebih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baik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daripada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eBay.</a:t>
            </a:r>
          </a:p>
          <a:p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Namun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itu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berarti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peluang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di Amazon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semakin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banyak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dan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lebih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baik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0EB5FF60-9CDF-48A7-B708-C13D2F854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111" y="3128294"/>
            <a:ext cx="7271935" cy="3532084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19666225-6F5F-49A5-8489-480B089686DD}"/>
              </a:ext>
            </a:extLst>
          </p:cNvPr>
          <p:cNvSpPr txBox="1"/>
          <p:nvPr/>
        </p:nvSpPr>
        <p:spPr>
          <a:xfrm>
            <a:off x="4738714" y="1527060"/>
            <a:ext cx="307307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Dan Amazon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selalu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meningkat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penjualannya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A225113B-FFCE-4DA8-8691-319464E8B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350" y="853173"/>
            <a:ext cx="1844200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76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7D3DF3D-F23C-43CA-A460-F05A79B898AB}"/>
              </a:ext>
            </a:extLst>
          </p:cNvPr>
          <p:cNvGrpSpPr/>
          <p:nvPr/>
        </p:nvGrpSpPr>
        <p:grpSpPr>
          <a:xfrm>
            <a:off x="4397657" y="2391462"/>
            <a:ext cx="7794343" cy="4475594"/>
            <a:chOff x="2042266" y="2369491"/>
            <a:chExt cx="7794343" cy="4475594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C2C275D-413A-4335-B722-9E1B98B8A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47" y="2465179"/>
              <a:ext cx="7297862" cy="4379906"/>
            </a:xfrm>
            <a:custGeom>
              <a:avLst/>
              <a:gdLst>
                <a:gd name="connsiteX0" fmla="*/ 5296239 w 7297862"/>
                <a:gd name="connsiteY0" fmla="*/ 56 h 4379906"/>
                <a:gd name="connsiteX1" fmla="*/ 5349921 w 7297862"/>
                <a:gd name="connsiteY1" fmla="*/ 36914 h 4379906"/>
                <a:gd name="connsiteX2" fmla="*/ 5372764 w 7297862"/>
                <a:gd name="connsiteY2" fmla="*/ 59772 h 4379906"/>
                <a:gd name="connsiteX3" fmla="*/ 5416167 w 7297862"/>
                <a:gd name="connsiteY3" fmla="*/ 110060 h 4379906"/>
                <a:gd name="connsiteX4" fmla="*/ 5429873 w 7297862"/>
                <a:gd name="connsiteY4" fmla="*/ 128346 h 4379906"/>
                <a:gd name="connsiteX5" fmla="*/ 5624041 w 7297862"/>
                <a:gd name="connsiteY5" fmla="*/ 443784 h 4379906"/>
                <a:gd name="connsiteX6" fmla="*/ 5651453 w 7297862"/>
                <a:gd name="connsiteY6" fmla="*/ 464356 h 4379906"/>
                <a:gd name="connsiteX7" fmla="*/ 5809073 w 7297862"/>
                <a:gd name="connsiteY7" fmla="*/ 631219 h 4379906"/>
                <a:gd name="connsiteX8" fmla="*/ 5831916 w 7297862"/>
                <a:gd name="connsiteY8" fmla="*/ 656362 h 4379906"/>
                <a:gd name="connsiteX9" fmla="*/ 6003241 w 7297862"/>
                <a:gd name="connsiteY9" fmla="*/ 919227 h 4379906"/>
                <a:gd name="connsiteX10" fmla="*/ 6030653 w 7297862"/>
                <a:gd name="connsiteY10" fmla="*/ 946657 h 4379906"/>
                <a:gd name="connsiteX11" fmla="*/ 6147155 w 7297862"/>
                <a:gd name="connsiteY11" fmla="*/ 1113519 h 4379906"/>
                <a:gd name="connsiteX12" fmla="*/ 6160861 w 7297862"/>
                <a:gd name="connsiteY12" fmla="*/ 1129520 h 4379906"/>
                <a:gd name="connsiteX13" fmla="*/ 6183704 w 7297862"/>
                <a:gd name="connsiteY13" fmla="*/ 1152378 h 4379906"/>
                <a:gd name="connsiteX14" fmla="*/ 6195126 w 7297862"/>
                <a:gd name="connsiteY14" fmla="*/ 1163807 h 4379906"/>
                <a:gd name="connsiteX15" fmla="*/ 6249950 w 7297862"/>
                <a:gd name="connsiteY15" fmla="*/ 1234666 h 4379906"/>
                <a:gd name="connsiteX16" fmla="*/ 6259087 w 7297862"/>
                <a:gd name="connsiteY16" fmla="*/ 1246095 h 4379906"/>
                <a:gd name="connsiteX17" fmla="*/ 6272793 w 7297862"/>
                <a:gd name="connsiteY17" fmla="*/ 1257524 h 4379906"/>
                <a:gd name="connsiteX18" fmla="*/ 6380157 w 7297862"/>
                <a:gd name="connsiteY18" fmla="*/ 1406100 h 4379906"/>
                <a:gd name="connsiteX19" fmla="*/ 6384726 w 7297862"/>
                <a:gd name="connsiteY19" fmla="*/ 1422100 h 4379906"/>
                <a:gd name="connsiteX20" fmla="*/ 6389295 w 7297862"/>
                <a:gd name="connsiteY20" fmla="*/ 1440387 h 4379906"/>
                <a:gd name="connsiteX21" fmla="*/ 6403001 w 7297862"/>
                <a:gd name="connsiteY21" fmla="*/ 1456387 h 4379906"/>
                <a:gd name="connsiteX22" fmla="*/ 6414422 w 7297862"/>
                <a:gd name="connsiteY22" fmla="*/ 1470102 h 4379906"/>
                <a:gd name="connsiteX23" fmla="*/ 6425844 w 7297862"/>
                <a:gd name="connsiteY23" fmla="*/ 1486102 h 4379906"/>
                <a:gd name="connsiteX24" fmla="*/ 6610875 w 7297862"/>
                <a:gd name="connsiteY24" fmla="*/ 1764968 h 4379906"/>
                <a:gd name="connsiteX25" fmla="*/ 6622297 w 7297862"/>
                <a:gd name="connsiteY25" fmla="*/ 1803826 h 4379906"/>
                <a:gd name="connsiteX26" fmla="*/ 6654278 w 7297862"/>
                <a:gd name="connsiteY26" fmla="*/ 1913544 h 4379906"/>
                <a:gd name="connsiteX27" fmla="*/ 6665699 w 7297862"/>
                <a:gd name="connsiteY27" fmla="*/ 1950117 h 4379906"/>
                <a:gd name="connsiteX28" fmla="*/ 7019772 w 7297862"/>
                <a:gd name="connsiteY28" fmla="*/ 2519277 h 4379906"/>
                <a:gd name="connsiteX29" fmla="*/ 7044899 w 7297862"/>
                <a:gd name="connsiteY29" fmla="*/ 2546706 h 4379906"/>
                <a:gd name="connsiteX30" fmla="*/ 7197951 w 7297862"/>
                <a:gd name="connsiteY30" fmla="*/ 2722712 h 4379906"/>
                <a:gd name="connsiteX31" fmla="*/ 7216225 w 7297862"/>
                <a:gd name="connsiteY31" fmla="*/ 2752427 h 4379906"/>
                <a:gd name="connsiteX32" fmla="*/ 7268479 w 7297862"/>
                <a:gd name="connsiteY32" fmla="*/ 2859573 h 4379906"/>
                <a:gd name="connsiteX33" fmla="*/ 7297862 w 7297862"/>
                <a:gd name="connsiteY33" fmla="*/ 2949145 h 4379906"/>
                <a:gd name="connsiteX34" fmla="*/ 7297862 w 7297862"/>
                <a:gd name="connsiteY34" fmla="*/ 4379906 h 4379906"/>
                <a:gd name="connsiteX35" fmla="*/ 0 w 7297862"/>
                <a:gd name="connsiteY35" fmla="*/ 4379906 h 4379906"/>
                <a:gd name="connsiteX36" fmla="*/ 342651 w 7297862"/>
                <a:gd name="connsiteY36" fmla="*/ 4037038 h 4379906"/>
                <a:gd name="connsiteX37" fmla="*/ 360926 w 7297862"/>
                <a:gd name="connsiteY37" fmla="*/ 4021038 h 4379906"/>
                <a:gd name="connsiteX38" fmla="*/ 1395731 w 7297862"/>
                <a:gd name="connsiteY38" fmla="*/ 3095295 h 4379906"/>
                <a:gd name="connsiteX39" fmla="*/ 1457408 w 7297862"/>
                <a:gd name="connsiteY39" fmla="*/ 3067865 h 4379906"/>
                <a:gd name="connsiteX40" fmla="*/ 1521370 w 7297862"/>
                <a:gd name="connsiteY40" fmla="*/ 2935290 h 4379906"/>
                <a:gd name="connsiteX41" fmla="*/ 1715538 w 7297862"/>
                <a:gd name="connsiteY41" fmla="*/ 2818715 h 4379906"/>
                <a:gd name="connsiteX42" fmla="*/ 2035346 w 7297862"/>
                <a:gd name="connsiteY42" fmla="*/ 2459847 h 4379906"/>
                <a:gd name="connsiteX43" fmla="*/ 2071895 w 7297862"/>
                <a:gd name="connsiteY43" fmla="*/ 2436989 h 4379906"/>
                <a:gd name="connsiteX44" fmla="*/ 2142710 w 7297862"/>
                <a:gd name="connsiteY44" fmla="*/ 2393559 h 4379906"/>
                <a:gd name="connsiteX45" fmla="*/ 2197534 w 7297862"/>
                <a:gd name="connsiteY45" fmla="*/ 2304413 h 4379906"/>
                <a:gd name="connsiteX46" fmla="*/ 2199818 w 7297862"/>
                <a:gd name="connsiteY46" fmla="*/ 2276984 h 4379906"/>
                <a:gd name="connsiteX47" fmla="*/ 2266064 w 7297862"/>
                <a:gd name="connsiteY47" fmla="*/ 2171838 h 4379906"/>
                <a:gd name="connsiteX48" fmla="*/ 2291192 w 7297862"/>
                <a:gd name="connsiteY48" fmla="*/ 2146694 h 4379906"/>
                <a:gd name="connsiteX49" fmla="*/ 2339163 w 7297862"/>
                <a:gd name="connsiteY49" fmla="*/ 2057549 h 4379906"/>
                <a:gd name="connsiteX50" fmla="*/ 2355153 w 7297862"/>
                <a:gd name="connsiteY50" fmla="*/ 2027833 h 4379906"/>
                <a:gd name="connsiteX51" fmla="*/ 2505919 w 7297862"/>
                <a:gd name="connsiteY51" fmla="*/ 1739824 h 4379906"/>
                <a:gd name="connsiteX52" fmla="*/ 2517341 w 7297862"/>
                <a:gd name="connsiteY52" fmla="*/ 1705538 h 4379906"/>
                <a:gd name="connsiteX53" fmla="*/ 2556175 w 7297862"/>
                <a:gd name="connsiteY53" fmla="*/ 1600391 h 4379906"/>
                <a:gd name="connsiteX54" fmla="*/ 2579018 w 7297862"/>
                <a:gd name="connsiteY54" fmla="*/ 1582105 h 4379906"/>
                <a:gd name="connsiteX55" fmla="*/ 2773187 w 7297862"/>
                <a:gd name="connsiteY55" fmla="*/ 1348955 h 4379906"/>
                <a:gd name="connsiteX56" fmla="*/ 2793746 w 7297862"/>
                <a:gd name="connsiteY56" fmla="*/ 1328383 h 4379906"/>
                <a:gd name="connsiteX57" fmla="*/ 2919385 w 7297862"/>
                <a:gd name="connsiteY57" fmla="*/ 1198093 h 4379906"/>
                <a:gd name="connsiteX58" fmla="*/ 2944512 w 7297862"/>
                <a:gd name="connsiteY58" fmla="*/ 1172950 h 4379906"/>
                <a:gd name="connsiteX59" fmla="*/ 2967356 w 7297862"/>
                <a:gd name="connsiteY59" fmla="*/ 1147806 h 4379906"/>
                <a:gd name="connsiteX60" fmla="*/ 2997052 w 7297862"/>
                <a:gd name="connsiteY60" fmla="*/ 1124948 h 4379906"/>
                <a:gd name="connsiteX61" fmla="*/ 3111269 w 7297862"/>
                <a:gd name="connsiteY61" fmla="*/ 1092947 h 4379906"/>
                <a:gd name="connsiteX62" fmla="*/ 3145534 w 7297862"/>
                <a:gd name="connsiteY62" fmla="*/ 1099805 h 4379906"/>
                <a:gd name="connsiteX63" fmla="*/ 3186652 w 7297862"/>
                <a:gd name="connsiteY63" fmla="*/ 1113519 h 4379906"/>
                <a:gd name="connsiteX64" fmla="*/ 3360262 w 7297862"/>
                <a:gd name="connsiteY64" fmla="*/ 1403814 h 4379906"/>
                <a:gd name="connsiteX65" fmla="*/ 3376252 w 7297862"/>
                <a:gd name="connsiteY65" fmla="*/ 1428958 h 4379906"/>
                <a:gd name="connsiteX66" fmla="*/ 3394527 w 7297862"/>
                <a:gd name="connsiteY66" fmla="*/ 1454101 h 4379906"/>
                <a:gd name="connsiteX67" fmla="*/ 3415086 w 7297862"/>
                <a:gd name="connsiteY67" fmla="*/ 1486102 h 4379906"/>
                <a:gd name="connsiteX68" fmla="*/ 3483616 w 7297862"/>
                <a:gd name="connsiteY68" fmla="*/ 1563819 h 4379906"/>
                <a:gd name="connsiteX69" fmla="*/ 3506460 w 7297862"/>
                <a:gd name="connsiteY69" fmla="*/ 1586677 h 4379906"/>
                <a:gd name="connsiteX70" fmla="*/ 3584127 w 7297862"/>
                <a:gd name="connsiteY70" fmla="*/ 1666679 h 4379906"/>
                <a:gd name="connsiteX71" fmla="*/ 3611539 w 7297862"/>
                <a:gd name="connsiteY71" fmla="*/ 1689537 h 4379906"/>
                <a:gd name="connsiteX72" fmla="*/ 3641236 w 7297862"/>
                <a:gd name="connsiteY72" fmla="*/ 1712395 h 4379906"/>
                <a:gd name="connsiteX73" fmla="*/ 3666363 w 7297862"/>
                <a:gd name="connsiteY73" fmla="*/ 1737539 h 4379906"/>
                <a:gd name="connsiteX74" fmla="*/ 3675501 w 7297862"/>
                <a:gd name="connsiteY74" fmla="*/ 1746682 h 4379906"/>
                <a:gd name="connsiteX75" fmla="*/ 3684638 w 7297862"/>
                <a:gd name="connsiteY75" fmla="*/ 1753539 h 4379906"/>
                <a:gd name="connsiteX76" fmla="*/ 3823983 w 7297862"/>
                <a:gd name="connsiteY76" fmla="*/ 1938688 h 4379906"/>
                <a:gd name="connsiteX77" fmla="*/ 3828551 w 7297862"/>
                <a:gd name="connsiteY77" fmla="*/ 1956974 h 4379906"/>
                <a:gd name="connsiteX78" fmla="*/ 3830836 w 7297862"/>
                <a:gd name="connsiteY78" fmla="*/ 1975260 h 4379906"/>
                <a:gd name="connsiteX79" fmla="*/ 3995308 w 7297862"/>
                <a:gd name="connsiteY79" fmla="*/ 1870114 h 4379906"/>
                <a:gd name="connsiteX80" fmla="*/ 4013583 w 7297862"/>
                <a:gd name="connsiteY80" fmla="*/ 1856399 h 4379906"/>
                <a:gd name="connsiteX81" fmla="*/ 4043279 w 7297862"/>
                <a:gd name="connsiteY81" fmla="*/ 1835827 h 4379906"/>
                <a:gd name="connsiteX82" fmla="*/ 4132368 w 7297862"/>
                <a:gd name="connsiteY82" fmla="*/ 1671251 h 4379906"/>
                <a:gd name="connsiteX83" fmla="*/ 4150643 w 7297862"/>
                <a:gd name="connsiteY83" fmla="*/ 1641536 h 4379906"/>
                <a:gd name="connsiteX84" fmla="*/ 4310547 w 7297862"/>
                <a:gd name="connsiteY84" fmla="*/ 1495245 h 4379906"/>
                <a:gd name="connsiteX85" fmla="*/ 4356234 w 7297862"/>
                <a:gd name="connsiteY85" fmla="*/ 1417529 h 4379906"/>
                <a:gd name="connsiteX86" fmla="*/ 4369940 w 7297862"/>
                <a:gd name="connsiteY86" fmla="*/ 1385528 h 4379906"/>
                <a:gd name="connsiteX87" fmla="*/ 4424764 w 7297862"/>
                <a:gd name="connsiteY87" fmla="*/ 1296382 h 4379906"/>
                <a:gd name="connsiteX88" fmla="*/ 4433901 w 7297862"/>
                <a:gd name="connsiteY88" fmla="*/ 1282667 h 4379906"/>
                <a:gd name="connsiteX89" fmla="*/ 4447607 w 7297862"/>
                <a:gd name="connsiteY89" fmla="*/ 1275810 h 4379906"/>
                <a:gd name="connsiteX90" fmla="*/ 4493294 w 7297862"/>
                <a:gd name="connsiteY90" fmla="*/ 1248381 h 4379906"/>
                <a:gd name="connsiteX91" fmla="*/ 4500147 w 7297862"/>
                <a:gd name="connsiteY91" fmla="*/ 1236952 h 4379906"/>
                <a:gd name="connsiteX92" fmla="*/ 4509284 w 7297862"/>
                <a:gd name="connsiteY92" fmla="*/ 1220951 h 4379906"/>
                <a:gd name="connsiteX93" fmla="*/ 4511569 w 7297862"/>
                <a:gd name="connsiteY93" fmla="*/ 1204951 h 4379906"/>
                <a:gd name="connsiteX94" fmla="*/ 4609795 w 7297862"/>
                <a:gd name="connsiteY94" fmla="*/ 1074661 h 4379906"/>
                <a:gd name="connsiteX95" fmla="*/ 4621217 w 7297862"/>
                <a:gd name="connsiteY95" fmla="*/ 1060946 h 4379906"/>
                <a:gd name="connsiteX96" fmla="*/ 4632639 w 7297862"/>
                <a:gd name="connsiteY96" fmla="*/ 1049517 h 4379906"/>
                <a:gd name="connsiteX97" fmla="*/ 4646345 w 7297862"/>
                <a:gd name="connsiteY97" fmla="*/ 1035803 h 4379906"/>
                <a:gd name="connsiteX98" fmla="*/ 4676041 w 7297862"/>
                <a:gd name="connsiteY98" fmla="*/ 1012945 h 4379906"/>
                <a:gd name="connsiteX99" fmla="*/ 4685178 w 7297862"/>
                <a:gd name="connsiteY99" fmla="*/ 999230 h 4379906"/>
                <a:gd name="connsiteX100" fmla="*/ 4728581 w 7297862"/>
                <a:gd name="connsiteY100" fmla="*/ 951228 h 4379906"/>
                <a:gd name="connsiteX101" fmla="*/ 4753708 w 7297862"/>
                <a:gd name="connsiteY101" fmla="*/ 926085 h 4379906"/>
                <a:gd name="connsiteX102" fmla="*/ 4813101 w 7297862"/>
                <a:gd name="connsiteY102" fmla="*/ 825510 h 4379906"/>
                <a:gd name="connsiteX103" fmla="*/ 4833660 w 7297862"/>
                <a:gd name="connsiteY103" fmla="*/ 791224 h 4379906"/>
                <a:gd name="connsiteX104" fmla="*/ 4886200 w 7297862"/>
                <a:gd name="connsiteY104" fmla="*/ 667791 h 4379906"/>
                <a:gd name="connsiteX105" fmla="*/ 4899906 w 7297862"/>
                <a:gd name="connsiteY105" fmla="*/ 638076 h 4379906"/>
                <a:gd name="connsiteX106" fmla="*/ 4922750 w 7297862"/>
                <a:gd name="connsiteY106" fmla="*/ 592360 h 4379906"/>
                <a:gd name="connsiteX107" fmla="*/ 4931887 w 7297862"/>
                <a:gd name="connsiteY107" fmla="*/ 578646 h 4379906"/>
                <a:gd name="connsiteX108" fmla="*/ 5023260 w 7297862"/>
                <a:gd name="connsiteY108" fmla="*/ 418641 h 4379906"/>
                <a:gd name="connsiteX109" fmla="*/ 5020976 w 7297862"/>
                <a:gd name="connsiteY109" fmla="*/ 404926 h 4379906"/>
                <a:gd name="connsiteX110" fmla="*/ 5020976 w 7297862"/>
                <a:gd name="connsiteY110" fmla="*/ 393497 h 4379906"/>
                <a:gd name="connsiteX111" fmla="*/ 5071232 w 7297862"/>
                <a:gd name="connsiteY111" fmla="*/ 295208 h 4379906"/>
                <a:gd name="connsiteX112" fmla="*/ 5082653 w 7297862"/>
                <a:gd name="connsiteY112" fmla="*/ 279208 h 4379906"/>
                <a:gd name="connsiteX113" fmla="*/ 5148899 w 7297862"/>
                <a:gd name="connsiteY113" fmla="*/ 206063 h 4379906"/>
                <a:gd name="connsiteX114" fmla="*/ 5158036 w 7297862"/>
                <a:gd name="connsiteY114" fmla="*/ 190062 h 4379906"/>
                <a:gd name="connsiteX115" fmla="*/ 5226567 w 7297862"/>
                <a:gd name="connsiteY115" fmla="*/ 48343 h 4379906"/>
                <a:gd name="connsiteX116" fmla="*/ 5249410 w 7297862"/>
                <a:gd name="connsiteY116" fmla="*/ 23200 h 4379906"/>
                <a:gd name="connsiteX117" fmla="*/ 5296239 w 7297862"/>
                <a:gd name="connsiteY117" fmla="*/ 56 h 437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7297862" h="4379906">
                  <a:moveTo>
                    <a:pt x="5296239" y="56"/>
                  </a:moveTo>
                  <a:cubicBezTo>
                    <a:pt x="5312800" y="913"/>
                    <a:pt x="5330504" y="11771"/>
                    <a:pt x="5349921" y="36914"/>
                  </a:cubicBezTo>
                  <a:cubicBezTo>
                    <a:pt x="5359058" y="43772"/>
                    <a:pt x="5365911" y="52915"/>
                    <a:pt x="5372764" y="59772"/>
                  </a:cubicBezTo>
                  <a:cubicBezTo>
                    <a:pt x="5388755" y="75773"/>
                    <a:pt x="5402461" y="91773"/>
                    <a:pt x="5416167" y="110060"/>
                  </a:cubicBezTo>
                  <a:cubicBezTo>
                    <a:pt x="5420735" y="116917"/>
                    <a:pt x="5425304" y="121488"/>
                    <a:pt x="5429873" y="128346"/>
                  </a:cubicBezTo>
                  <a:cubicBezTo>
                    <a:pt x="5500687" y="233492"/>
                    <a:pt x="5518962" y="366067"/>
                    <a:pt x="5624041" y="443784"/>
                  </a:cubicBezTo>
                  <a:cubicBezTo>
                    <a:pt x="5630894" y="450642"/>
                    <a:pt x="5642316" y="457499"/>
                    <a:pt x="5651453" y="464356"/>
                  </a:cubicBezTo>
                  <a:cubicBezTo>
                    <a:pt x="5708562" y="514644"/>
                    <a:pt x="5758817" y="571788"/>
                    <a:pt x="5809073" y="631219"/>
                  </a:cubicBezTo>
                  <a:cubicBezTo>
                    <a:pt x="5818210" y="640362"/>
                    <a:pt x="5825063" y="649505"/>
                    <a:pt x="5831916" y="656362"/>
                  </a:cubicBezTo>
                  <a:cubicBezTo>
                    <a:pt x="5866181" y="766080"/>
                    <a:pt x="5930143" y="843797"/>
                    <a:pt x="6003241" y="919227"/>
                  </a:cubicBezTo>
                  <a:cubicBezTo>
                    <a:pt x="6012379" y="928371"/>
                    <a:pt x="6021516" y="937514"/>
                    <a:pt x="6030653" y="946657"/>
                  </a:cubicBezTo>
                  <a:cubicBezTo>
                    <a:pt x="6064919" y="1006087"/>
                    <a:pt x="6106037" y="1060946"/>
                    <a:pt x="6147155" y="1113519"/>
                  </a:cubicBezTo>
                  <a:cubicBezTo>
                    <a:pt x="6151723" y="1120377"/>
                    <a:pt x="6156292" y="1124948"/>
                    <a:pt x="6160861" y="1129520"/>
                  </a:cubicBezTo>
                  <a:cubicBezTo>
                    <a:pt x="6167713" y="1136377"/>
                    <a:pt x="6176851" y="1143234"/>
                    <a:pt x="6183704" y="1152378"/>
                  </a:cubicBezTo>
                  <a:cubicBezTo>
                    <a:pt x="6188273" y="1156949"/>
                    <a:pt x="6190557" y="1159235"/>
                    <a:pt x="6195126" y="1163807"/>
                  </a:cubicBezTo>
                  <a:cubicBezTo>
                    <a:pt x="6215685" y="1186664"/>
                    <a:pt x="6233959" y="1211808"/>
                    <a:pt x="6249950" y="1234666"/>
                  </a:cubicBezTo>
                  <a:cubicBezTo>
                    <a:pt x="6254519" y="1239237"/>
                    <a:pt x="6256803" y="1243809"/>
                    <a:pt x="6259087" y="1246095"/>
                  </a:cubicBezTo>
                  <a:cubicBezTo>
                    <a:pt x="6263656" y="1250666"/>
                    <a:pt x="6268225" y="1255238"/>
                    <a:pt x="6272793" y="1257524"/>
                  </a:cubicBezTo>
                  <a:cubicBezTo>
                    <a:pt x="6336755" y="1289525"/>
                    <a:pt x="6380157" y="1326097"/>
                    <a:pt x="6380157" y="1406100"/>
                  </a:cubicBezTo>
                  <a:cubicBezTo>
                    <a:pt x="6380157" y="1412957"/>
                    <a:pt x="6382441" y="1417529"/>
                    <a:pt x="6384726" y="1422100"/>
                  </a:cubicBezTo>
                  <a:cubicBezTo>
                    <a:pt x="6387010" y="1428958"/>
                    <a:pt x="6389295" y="1433529"/>
                    <a:pt x="6389295" y="1440387"/>
                  </a:cubicBezTo>
                  <a:cubicBezTo>
                    <a:pt x="6393863" y="1444958"/>
                    <a:pt x="6398432" y="1449530"/>
                    <a:pt x="6403001" y="1456387"/>
                  </a:cubicBezTo>
                  <a:cubicBezTo>
                    <a:pt x="6407569" y="1460959"/>
                    <a:pt x="6409853" y="1465530"/>
                    <a:pt x="6414422" y="1470102"/>
                  </a:cubicBezTo>
                  <a:cubicBezTo>
                    <a:pt x="6418991" y="1476959"/>
                    <a:pt x="6421275" y="1481531"/>
                    <a:pt x="6425844" y="1486102"/>
                  </a:cubicBezTo>
                  <a:cubicBezTo>
                    <a:pt x="6469247" y="1593534"/>
                    <a:pt x="6576611" y="1655250"/>
                    <a:pt x="6610875" y="1764968"/>
                  </a:cubicBezTo>
                  <a:cubicBezTo>
                    <a:pt x="6615444" y="1778683"/>
                    <a:pt x="6617729" y="1792397"/>
                    <a:pt x="6622297" y="1803826"/>
                  </a:cubicBezTo>
                  <a:cubicBezTo>
                    <a:pt x="6633719" y="1840399"/>
                    <a:pt x="6642856" y="1876971"/>
                    <a:pt x="6654278" y="1913544"/>
                  </a:cubicBezTo>
                  <a:cubicBezTo>
                    <a:pt x="6656562" y="1924973"/>
                    <a:pt x="6661131" y="1938688"/>
                    <a:pt x="6665699" y="1950117"/>
                  </a:cubicBezTo>
                  <a:cubicBezTo>
                    <a:pt x="6754789" y="2153551"/>
                    <a:pt x="6905555" y="2331843"/>
                    <a:pt x="7019772" y="2519277"/>
                  </a:cubicBezTo>
                  <a:cubicBezTo>
                    <a:pt x="7028909" y="2528420"/>
                    <a:pt x="7035763" y="2537563"/>
                    <a:pt x="7044899" y="2546706"/>
                  </a:cubicBezTo>
                  <a:cubicBezTo>
                    <a:pt x="7097439" y="2601565"/>
                    <a:pt x="7154548" y="2656424"/>
                    <a:pt x="7197951" y="2722712"/>
                  </a:cubicBezTo>
                  <a:cubicBezTo>
                    <a:pt x="7204803" y="2731855"/>
                    <a:pt x="7209372" y="2743284"/>
                    <a:pt x="7216225" y="2752427"/>
                  </a:cubicBezTo>
                  <a:cubicBezTo>
                    <a:pt x="7235642" y="2786714"/>
                    <a:pt x="7253346" y="2822715"/>
                    <a:pt x="7268479" y="2859573"/>
                  </a:cubicBezTo>
                  <a:lnTo>
                    <a:pt x="7297862" y="2949145"/>
                  </a:lnTo>
                  <a:lnTo>
                    <a:pt x="7297862" y="4379906"/>
                  </a:lnTo>
                  <a:lnTo>
                    <a:pt x="0" y="4379906"/>
                  </a:lnTo>
                  <a:cubicBezTo>
                    <a:pt x="59393" y="4299904"/>
                    <a:pt x="194169" y="4171900"/>
                    <a:pt x="342651" y="4037038"/>
                  </a:cubicBezTo>
                  <a:cubicBezTo>
                    <a:pt x="349504" y="4030181"/>
                    <a:pt x="356357" y="4025609"/>
                    <a:pt x="360926" y="4021038"/>
                  </a:cubicBezTo>
                  <a:cubicBezTo>
                    <a:pt x="792666" y="3824460"/>
                    <a:pt x="1103336" y="3477021"/>
                    <a:pt x="1395731" y="3095295"/>
                  </a:cubicBezTo>
                  <a:cubicBezTo>
                    <a:pt x="1414006" y="3086152"/>
                    <a:pt x="1441418" y="3086152"/>
                    <a:pt x="1457408" y="3067865"/>
                  </a:cubicBezTo>
                  <a:cubicBezTo>
                    <a:pt x="1493958" y="3033579"/>
                    <a:pt x="1503095" y="2978720"/>
                    <a:pt x="1521370" y="2935290"/>
                  </a:cubicBezTo>
                  <a:cubicBezTo>
                    <a:pt x="1564772" y="2864431"/>
                    <a:pt x="1662999" y="2882717"/>
                    <a:pt x="1715538" y="2818715"/>
                  </a:cubicBezTo>
                  <a:cubicBezTo>
                    <a:pt x="1813765" y="2686139"/>
                    <a:pt x="1902854" y="2553564"/>
                    <a:pt x="2035346" y="2459847"/>
                  </a:cubicBezTo>
                  <a:cubicBezTo>
                    <a:pt x="2049052" y="2452989"/>
                    <a:pt x="2060473" y="2443846"/>
                    <a:pt x="2071895" y="2436989"/>
                  </a:cubicBezTo>
                  <a:cubicBezTo>
                    <a:pt x="2094739" y="2423274"/>
                    <a:pt x="2119866" y="2407274"/>
                    <a:pt x="2142710" y="2393559"/>
                  </a:cubicBezTo>
                  <a:cubicBezTo>
                    <a:pt x="2176975" y="2370701"/>
                    <a:pt x="2192965" y="2338700"/>
                    <a:pt x="2197534" y="2304413"/>
                  </a:cubicBezTo>
                  <a:cubicBezTo>
                    <a:pt x="2199818" y="2295270"/>
                    <a:pt x="2199818" y="2286127"/>
                    <a:pt x="2199818" y="2276984"/>
                  </a:cubicBezTo>
                  <a:cubicBezTo>
                    <a:pt x="2204387" y="2233554"/>
                    <a:pt x="2231799" y="2196981"/>
                    <a:pt x="2266064" y="2171838"/>
                  </a:cubicBezTo>
                  <a:cubicBezTo>
                    <a:pt x="2275201" y="2164980"/>
                    <a:pt x="2282054" y="2155837"/>
                    <a:pt x="2291192" y="2146694"/>
                  </a:cubicBezTo>
                  <a:cubicBezTo>
                    <a:pt x="2307182" y="2116979"/>
                    <a:pt x="2323172" y="2087264"/>
                    <a:pt x="2339163" y="2057549"/>
                  </a:cubicBezTo>
                  <a:cubicBezTo>
                    <a:pt x="2343731" y="2046120"/>
                    <a:pt x="2348300" y="2036976"/>
                    <a:pt x="2355153" y="2027833"/>
                  </a:cubicBezTo>
                  <a:cubicBezTo>
                    <a:pt x="2444242" y="1956974"/>
                    <a:pt x="2471654" y="1851828"/>
                    <a:pt x="2505919" y="1739824"/>
                  </a:cubicBezTo>
                  <a:cubicBezTo>
                    <a:pt x="2510488" y="1728395"/>
                    <a:pt x="2515057" y="1716967"/>
                    <a:pt x="2517341" y="1705538"/>
                  </a:cubicBezTo>
                  <a:cubicBezTo>
                    <a:pt x="2531047" y="1671251"/>
                    <a:pt x="2544753" y="1636964"/>
                    <a:pt x="2556175" y="1600391"/>
                  </a:cubicBezTo>
                  <a:cubicBezTo>
                    <a:pt x="2563028" y="1595820"/>
                    <a:pt x="2569881" y="1588963"/>
                    <a:pt x="2579018" y="1582105"/>
                  </a:cubicBezTo>
                  <a:cubicBezTo>
                    <a:pt x="2665823" y="1529532"/>
                    <a:pt x="2711510" y="1433529"/>
                    <a:pt x="2773187" y="1348955"/>
                  </a:cubicBezTo>
                  <a:cubicBezTo>
                    <a:pt x="2780040" y="1342098"/>
                    <a:pt x="2786893" y="1335240"/>
                    <a:pt x="2793746" y="1328383"/>
                  </a:cubicBezTo>
                  <a:cubicBezTo>
                    <a:pt x="2841717" y="1291810"/>
                    <a:pt x="2878267" y="1241523"/>
                    <a:pt x="2919385" y="1198093"/>
                  </a:cubicBezTo>
                  <a:cubicBezTo>
                    <a:pt x="2928522" y="1191236"/>
                    <a:pt x="2935375" y="1182093"/>
                    <a:pt x="2944512" y="1172950"/>
                  </a:cubicBezTo>
                  <a:cubicBezTo>
                    <a:pt x="2951365" y="1163807"/>
                    <a:pt x="2958218" y="1154663"/>
                    <a:pt x="2967356" y="1147806"/>
                  </a:cubicBezTo>
                  <a:cubicBezTo>
                    <a:pt x="2976493" y="1138663"/>
                    <a:pt x="2985630" y="1131806"/>
                    <a:pt x="2997052" y="1124948"/>
                  </a:cubicBezTo>
                  <a:cubicBezTo>
                    <a:pt x="3038170" y="1099805"/>
                    <a:pt x="3077004" y="1090661"/>
                    <a:pt x="3111269" y="1092947"/>
                  </a:cubicBezTo>
                  <a:cubicBezTo>
                    <a:pt x="3124975" y="1092947"/>
                    <a:pt x="3134112" y="1095233"/>
                    <a:pt x="3145534" y="1099805"/>
                  </a:cubicBezTo>
                  <a:cubicBezTo>
                    <a:pt x="3161524" y="1102090"/>
                    <a:pt x="3175231" y="1108948"/>
                    <a:pt x="3186652" y="1113519"/>
                  </a:cubicBezTo>
                  <a:cubicBezTo>
                    <a:pt x="3280310" y="1184379"/>
                    <a:pt x="3298585" y="1307811"/>
                    <a:pt x="3360262" y="1403814"/>
                  </a:cubicBezTo>
                  <a:cubicBezTo>
                    <a:pt x="3364831" y="1412957"/>
                    <a:pt x="3371684" y="1422100"/>
                    <a:pt x="3376252" y="1428958"/>
                  </a:cubicBezTo>
                  <a:cubicBezTo>
                    <a:pt x="3383105" y="1438101"/>
                    <a:pt x="3387674" y="1447244"/>
                    <a:pt x="3394527" y="1454101"/>
                  </a:cubicBezTo>
                  <a:cubicBezTo>
                    <a:pt x="3401380" y="1465530"/>
                    <a:pt x="3405949" y="1474673"/>
                    <a:pt x="3415086" y="1486102"/>
                  </a:cubicBezTo>
                  <a:cubicBezTo>
                    <a:pt x="3435645" y="1513532"/>
                    <a:pt x="3458488" y="1538675"/>
                    <a:pt x="3483616" y="1563819"/>
                  </a:cubicBezTo>
                  <a:cubicBezTo>
                    <a:pt x="3490469" y="1572962"/>
                    <a:pt x="3499607" y="1579819"/>
                    <a:pt x="3506460" y="1586677"/>
                  </a:cubicBezTo>
                  <a:cubicBezTo>
                    <a:pt x="3531587" y="1616392"/>
                    <a:pt x="3556715" y="1643821"/>
                    <a:pt x="3584127" y="1666679"/>
                  </a:cubicBezTo>
                  <a:cubicBezTo>
                    <a:pt x="3593264" y="1673537"/>
                    <a:pt x="3602402" y="1680394"/>
                    <a:pt x="3611539" y="1689537"/>
                  </a:cubicBezTo>
                  <a:cubicBezTo>
                    <a:pt x="3620676" y="1696394"/>
                    <a:pt x="3632098" y="1703252"/>
                    <a:pt x="3641236" y="1712395"/>
                  </a:cubicBezTo>
                  <a:cubicBezTo>
                    <a:pt x="3650373" y="1719252"/>
                    <a:pt x="3657226" y="1728395"/>
                    <a:pt x="3666363" y="1737539"/>
                  </a:cubicBezTo>
                  <a:cubicBezTo>
                    <a:pt x="3670932" y="1739824"/>
                    <a:pt x="3673216" y="1742110"/>
                    <a:pt x="3675501" y="1746682"/>
                  </a:cubicBezTo>
                  <a:cubicBezTo>
                    <a:pt x="3680069" y="1748968"/>
                    <a:pt x="3682354" y="1751253"/>
                    <a:pt x="3684638" y="1753539"/>
                  </a:cubicBezTo>
                  <a:cubicBezTo>
                    <a:pt x="3732609" y="1815255"/>
                    <a:pt x="3812561" y="1858685"/>
                    <a:pt x="3823983" y="1938688"/>
                  </a:cubicBezTo>
                  <a:cubicBezTo>
                    <a:pt x="3823983" y="1943259"/>
                    <a:pt x="3826267" y="1950117"/>
                    <a:pt x="3828551" y="1956974"/>
                  </a:cubicBezTo>
                  <a:cubicBezTo>
                    <a:pt x="3828551" y="1963831"/>
                    <a:pt x="3830836" y="1968403"/>
                    <a:pt x="3830836" y="1975260"/>
                  </a:cubicBezTo>
                  <a:cubicBezTo>
                    <a:pt x="3858248" y="1904401"/>
                    <a:pt x="3938200" y="1904401"/>
                    <a:pt x="3995308" y="1870114"/>
                  </a:cubicBezTo>
                  <a:cubicBezTo>
                    <a:pt x="3999877" y="1865543"/>
                    <a:pt x="4006730" y="1860971"/>
                    <a:pt x="4013583" y="1856399"/>
                  </a:cubicBezTo>
                  <a:cubicBezTo>
                    <a:pt x="4025004" y="1849542"/>
                    <a:pt x="4034142" y="1842685"/>
                    <a:pt x="4043279" y="1835827"/>
                  </a:cubicBezTo>
                  <a:cubicBezTo>
                    <a:pt x="4091250" y="1796969"/>
                    <a:pt x="4123231" y="1748968"/>
                    <a:pt x="4132368" y="1671251"/>
                  </a:cubicBezTo>
                  <a:cubicBezTo>
                    <a:pt x="4139221" y="1662108"/>
                    <a:pt x="4146074" y="1650679"/>
                    <a:pt x="4150643" y="1641536"/>
                  </a:cubicBezTo>
                  <a:cubicBezTo>
                    <a:pt x="4189477" y="1577534"/>
                    <a:pt x="4237448" y="1522675"/>
                    <a:pt x="4310547" y="1495245"/>
                  </a:cubicBezTo>
                  <a:cubicBezTo>
                    <a:pt x="4337959" y="1476959"/>
                    <a:pt x="4353949" y="1451815"/>
                    <a:pt x="4356234" y="1417529"/>
                  </a:cubicBezTo>
                  <a:cubicBezTo>
                    <a:pt x="4360802" y="1406100"/>
                    <a:pt x="4365371" y="1396957"/>
                    <a:pt x="4369940" y="1385528"/>
                  </a:cubicBezTo>
                  <a:cubicBezTo>
                    <a:pt x="4383646" y="1353527"/>
                    <a:pt x="4401920" y="1323811"/>
                    <a:pt x="4424764" y="1296382"/>
                  </a:cubicBezTo>
                  <a:cubicBezTo>
                    <a:pt x="4427048" y="1291810"/>
                    <a:pt x="4431617" y="1287239"/>
                    <a:pt x="4433901" y="1282667"/>
                  </a:cubicBezTo>
                  <a:cubicBezTo>
                    <a:pt x="4438470" y="1282667"/>
                    <a:pt x="4443038" y="1280382"/>
                    <a:pt x="4447607" y="1275810"/>
                  </a:cubicBezTo>
                  <a:cubicBezTo>
                    <a:pt x="4468166" y="1271238"/>
                    <a:pt x="4484157" y="1262095"/>
                    <a:pt x="4493294" y="1248381"/>
                  </a:cubicBezTo>
                  <a:cubicBezTo>
                    <a:pt x="4495578" y="1246095"/>
                    <a:pt x="4497863" y="1241523"/>
                    <a:pt x="4500147" y="1236952"/>
                  </a:cubicBezTo>
                  <a:cubicBezTo>
                    <a:pt x="4504716" y="1232380"/>
                    <a:pt x="4507000" y="1227809"/>
                    <a:pt x="4509284" y="1220951"/>
                  </a:cubicBezTo>
                  <a:cubicBezTo>
                    <a:pt x="4509284" y="1216380"/>
                    <a:pt x="4511569" y="1211808"/>
                    <a:pt x="4511569" y="1204951"/>
                  </a:cubicBezTo>
                  <a:cubicBezTo>
                    <a:pt x="4532128" y="1147806"/>
                    <a:pt x="4577814" y="1113519"/>
                    <a:pt x="4609795" y="1074661"/>
                  </a:cubicBezTo>
                  <a:cubicBezTo>
                    <a:pt x="4614364" y="1070089"/>
                    <a:pt x="4618933" y="1065518"/>
                    <a:pt x="4621217" y="1060946"/>
                  </a:cubicBezTo>
                  <a:cubicBezTo>
                    <a:pt x="4625786" y="1056375"/>
                    <a:pt x="4630354" y="1054089"/>
                    <a:pt x="4632639" y="1049517"/>
                  </a:cubicBezTo>
                  <a:cubicBezTo>
                    <a:pt x="4637207" y="1044946"/>
                    <a:pt x="4641776" y="1040374"/>
                    <a:pt x="4646345" y="1035803"/>
                  </a:cubicBezTo>
                  <a:cubicBezTo>
                    <a:pt x="4655482" y="1028945"/>
                    <a:pt x="4666904" y="1019802"/>
                    <a:pt x="4676041" y="1012945"/>
                  </a:cubicBezTo>
                  <a:cubicBezTo>
                    <a:pt x="4678325" y="1008373"/>
                    <a:pt x="4682894" y="1003802"/>
                    <a:pt x="4685178" y="999230"/>
                  </a:cubicBezTo>
                  <a:cubicBezTo>
                    <a:pt x="4698884" y="983229"/>
                    <a:pt x="4712590" y="967229"/>
                    <a:pt x="4728581" y="951228"/>
                  </a:cubicBezTo>
                  <a:cubicBezTo>
                    <a:pt x="4737718" y="942085"/>
                    <a:pt x="4746855" y="932942"/>
                    <a:pt x="4753708" y="926085"/>
                  </a:cubicBezTo>
                  <a:cubicBezTo>
                    <a:pt x="4776552" y="894084"/>
                    <a:pt x="4794827" y="859797"/>
                    <a:pt x="4813101" y="825510"/>
                  </a:cubicBezTo>
                  <a:cubicBezTo>
                    <a:pt x="4819954" y="814081"/>
                    <a:pt x="4826807" y="802652"/>
                    <a:pt x="4833660" y="791224"/>
                  </a:cubicBezTo>
                  <a:cubicBezTo>
                    <a:pt x="4851935" y="747794"/>
                    <a:pt x="4867925" y="706649"/>
                    <a:pt x="4886200" y="667791"/>
                  </a:cubicBezTo>
                  <a:cubicBezTo>
                    <a:pt x="4890769" y="658648"/>
                    <a:pt x="4895337" y="649505"/>
                    <a:pt x="4899906" y="638076"/>
                  </a:cubicBezTo>
                  <a:cubicBezTo>
                    <a:pt x="4906759" y="622075"/>
                    <a:pt x="4913612" y="606075"/>
                    <a:pt x="4922750" y="592360"/>
                  </a:cubicBezTo>
                  <a:cubicBezTo>
                    <a:pt x="4927318" y="587789"/>
                    <a:pt x="4929603" y="583217"/>
                    <a:pt x="4931887" y="578646"/>
                  </a:cubicBezTo>
                  <a:cubicBezTo>
                    <a:pt x="4950162" y="516929"/>
                    <a:pt x="5011839" y="482643"/>
                    <a:pt x="5023260" y="418641"/>
                  </a:cubicBezTo>
                  <a:cubicBezTo>
                    <a:pt x="5023260" y="414069"/>
                    <a:pt x="5020976" y="409497"/>
                    <a:pt x="5020976" y="404926"/>
                  </a:cubicBezTo>
                  <a:cubicBezTo>
                    <a:pt x="5020976" y="402640"/>
                    <a:pt x="5020976" y="398068"/>
                    <a:pt x="5020976" y="393497"/>
                  </a:cubicBezTo>
                  <a:cubicBezTo>
                    <a:pt x="5030113" y="356924"/>
                    <a:pt x="5039251" y="322638"/>
                    <a:pt x="5071232" y="295208"/>
                  </a:cubicBezTo>
                  <a:cubicBezTo>
                    <a:pt x="5073516" y="288351"/>
                    <a:pt x="5078085" y="283779"/>
                    <a:pt x="5082653" y="279208"/>
                  </a:cubicBezTo>
                  <a:cubicBezTo>
                    <a:pt x="5103212" y="254064"/>
                    <a:pt x="5132909" y="233492"/>
                    <a:pt x="5148899" y="206063"/>
                  </a:cubicBezTo>
                  <a:cubicBezTo>
                    <a:pt x="5151183" y="201491"/>
                    <a:pt x="5155752" y="194634"/>
                    <a:pt x="5158036" y="190062"/>
                  </a:cubicBezTo>
                  <a:cubicBezTo>
                    <a:pt x="5185448" y="144346"/>
                    <a:pt x="5206007" y="98631"/>
                    <a:pt x="5226567" y="48343"/>
                  </a:cubicBezTo>
                  <a:cubicBezTo>
                    <a:pt x="5233420" y="39200"/>
                    <a:pt x="5242557" y="30057"/>
                    <a:pt x="5249410" y="23200"/>
                  </a:cubicBezTo>
                  <a:cubicBezTo>
                    <a:pt x="5264258" y="8342"/>
                    <a:pt x="5279677" y="-801"/>
                    <a:pt x="5296239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90103B8D-5B4F-4692-AC45-F3A554A20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390" y="2369491"/>
              <a:ext cx="1846666" cy="1407341"/>
            </a:xfrm>
            <a:custGeom>
              <a:avLst/>
              <a:gdLst>
                <a:gd name="T0" fmla="*/ 748 w 809"/>
                <a:gd name="T1" fmla="*/ 615 h 618"/>
                <a:gd name="T2" fmla="*/ 736 w 809"/>
                <a:gd name="T3" fmla="*/ 611 h 618"/>
                <a:gd name="T4" fmla="*/ 672 w 809"/>
                <a:gd name="T5" fmla="*/ 592 h 618"/>
                <a:gd name="T6" fmla="*/ 633 w 809"/>
                <a:gd name="T7" fmla="*/ 546 h 618"/>
                <a:gd name="T8" fmla="*/ 588 w 809"/>
                <a:gd name="T9" fmla="*/ 533 h 618"/>
                <a:gd name="T10" fmla="*/ 525 w 809"/>
                <a:gd name="T11" fmla="*/ 499 h 618"/>
                <a:gd name="T12" fmla="*/ 511 w 809"/>
                <a:gd name="T13" fmla="*/ 498 h 618"/>
                <a:gd name="T14" fmla="*/ 467 w 809"/>
                <a:gd name="T15" fmla="*/ 541 h 618"/>
                <a:gd name="T16" fmla="*/ 423 w 809"/>
                <a:gd name="T17" fmla="*/ 518 h 618"/>
                <a:gd name="T18" fmla="*/ 411 w 809"/>
                <a:gd name="T19" fmla="*/ 523 h 618"/>
                <a:gd name="T20" fmla="*/ 337 w 809"/>
                <a:gd name="T21" fmla="*/ 520 h 618"/>
                <a:gd name="T22" fmla="*/ 323 w 809"/>
                <a:gd name="T23" fmla="*/ 563 h 618"/>
                <a:gd name="T24" fmla="*/ 277 w 809"/>
                <a:gd name="T25" fmla="*/ 576 h 618"/>
                <a:gd name="T26" fmla="*/ 266 w 809"/>
                <a:gd name="T27" fmla="*/ 543 h 618"/>
                <a:gd name="T28" fmla="*/ 241 w 809"/>
                <a:gd name="T29" fmla="*/ 524 h 618"/>
                <a:gd name="T30" fmla="*/ 219 w 809"/>
                <a:gd name="T31" fmla="*/ 517 h 618"/>
                <a:gd name="T32" fmla="*/ 181 w 809"/>
                <a:gd name="T33" fmla="*/ 565 h 618"/>
                <a:gd name="T34" fmla="*/ 152 w 809"/>
                <a:gd name="T35" fmla="*/ 568 h 618"/>
                <a:gd name="T36" fmla="*/ 137 w 809"/>
                <a:gd name="T37" fmla="*/ 560 h 618"/>
                <a:gd name="T38" fmla="*/ 63 w 809"/>
                <a:gd name="T39" fmla="*/ 548 h 618"/>
                <a:gd name="T40" fmla="*/ 51 w 809"/>
                <a:gd name="T41" fmla="*/ 544 h 618"/>
                <a:gd name="T42" fmla="*/ 42 w 809"/>
                <a:gd name="T43" fmla="*/ 479 h 618"/>
                <a:gd name="T44" fmla="*/ 54 w 809"/>
                <a:gd name="T45" fmla="*/ 473 h 618"/>
                <a:gd name="T46" fmla="*/ 65 w 809"/>
                <a:gd name="T47" fmla="*/ 463 h 618"/>
                <a:gd name="T48" fmla="*/ 72 w 809"/>
                <a:gd name="T49" fmla="*/ 449 h 618"/>
                <a:gd name="T50" fmla="*/ 111 w 809"/>
                <a:gd name="T51" fmla="*/ 413 h 618"/>
                <a:gd name="T52" fmla="*/ 144 w 809"/>
                <a:gd name="T53" fmla="*/ 357 h 618"/>
                <a:gd name="T54" fmla="*/ 168 w 809"/>
                <a:gd name="T55" fmla="*/ 294 h 618"/>
                <a:gd name="T56" fmla="*/ 184 w 809"/>
                <a:gd name="T57" fmla="*/ 269 h 618"/>
                <a:gd name="T58" fmla="*/ 226 w 809"/>
                <a:gd name="T59" fmla="*/ 194 h 618"/>
                <a:gd name="T60" fmla="*/ 245 w 809"/>
                <a:gd name="T61" fmla="*/ 145 h 618"/>
                <a:gd name="T62" fmla="*/ 274 w 809"/>
                <a:gd name="T63" fmla="*/ 102 h 618"/>
                <a:gd name="T64" fmla="*/ 316 w 809"/>
                <a:gd name="T65" fmla="*/ 33 h 618"/>
                <a:gd name="T66" fmla="*/ 331 w 809"/>
                <a:gd name="T67" fmla="*/ 12 h 618"/>
                <a:gd name="T68" fmla="*/ 373 w 809"/>
                <a:gd name="T69" fmla="*/ 37 h 618"/>
                <a:gd name="T70" fmla="*/ 398 w 809"/>
                <a:gd name="T71" fmla="*/ 69 h 618"/>
                <a:gd name="T72" fmla="*/ 494 w 809"/>
                <a:gd name="T73" fmla="*/ 210 h 618"/>
                <a:gd name="T74" fmla="*/ 575 w 809"/>
                <a:gd name="T75" fmla="*/ 302 h 618"/>
                <a:gd name="T76" fmla="*/ 664 w 809"/>
                <a:gd name="T77" fmla="*/ 429 h 618"/>
                <a:gd name="T78" fmla="*/ 721 w 809"/>
                <a:gd name="T79" fmla="*/ 509 h 618"/>
                <a:gd name="T80" fmla="*/ 736 w 809"/>
                <a:gd name="T81" fmla="*/ 524 h 618"/>
                <a:gd name="T82" fmla="*/ 764 w 809"/>
                <a:gd name="T83" fmla="*/ 558 h 618"/>
                <a:gd name="T84" fmla="*/ 771 w 809"/>
                <a:gd name="T85" fmla="*/ 569 h 618"/>
                <a:gd name="T86" fmla="*/ 805 w 809"/>
                <a:gd name="T87" fmla="*/ 59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9" h="618">
                  <a:moveTo>
                    <a:pt x="800" y="592"/>
                  </a:moveTo>
                  <a:cubicBezTo>
                    <a:pt x="778" y="591"/>
                    <a:pt x="771" y="618"/>
                    <a:pt x="748" y="615"/>
                  </a:cubicBezTo>
                  <a:cubicBezTo>
                    <a:pt x="746" y="615"/>
                    <a:pt x="744" y="614"/>
                    <a:pt x="742" y="614"/>
                  </a:cubicBezTo>
                  <a:cubicBezTo>
                    <a:pt x="740" y="613"/>
                    <a:pt x="738" y="612"/>
                    <a:pt x="736" y="611"/>
                  </a:cubicBezTo>
                  <a:cubicBezTo>
                    <a:pt x="716" y="595"/>
                    <a:pt x="701" y="579"/>
                    <a:pt x="679" y="594"/>
                  </a:cubicBezTo>
                  <a:cubicBezTo>
                    <a:pt x="677" y="593"/>
                    <a:pt x="674" y="592"/>
                    <a:pt x="672" y="592"/>
                  </a:cubicBezTo>
                  <a:cubicBezTo>
                    <a:pt x="664" y="589"/>
                    <a:pt x="657" y="587"/>
                    <a:pt x="650" y="583"/>
                  </a:cubicBezTo>
                  <a:cubicBezTo>
                    <a:pt x="638" y="576"/>
                    <a:pt x="642" y="556"/>
                    <a:pt x="633" y="546"/>
                  </a:cubicBezTo>
                  <a:cubicBezTo>
                    <a:pt x="631" y="544"/>
                    <a:pt x="629" y="542"/>
                    <a:pt x="627" y="540"/>
                  </a:cubicBezTo>
                  <a:cubicBezTo>
                    <a:pt x="615" y="532"/>
                    <a:pt x="602" y="526"/>
                    <a:pt x="588" y="533"/>
                  </a:cubicBezTo>
                  <a:cubicBezTo>
                    <a:pt x="588" y="537"/>
                    <a:pt x="588" y="544"/>
                    <a:pt x="584" y="544"/>
                  </a:cubicBezTo>
                  <a:cubicBezTo>
                    <a:pt x="545" y="556"/>
                    <a:pt x="545" y="517"/>
                    <a:pt x="525" y="499"/>
                  </a:cubicBezTo>
                  <a:cubicBezTo>
                    <a:pt x="522" y="498"/>
                    <a:pt x="520" y="498"/>
                    <a:pt x="518" y="498"/>
                  </a:cubicBezTo>
                  <a:cubicBezTo>
                    <a:pt x="515" y="498"/>
                    <a:pt x="513" y="498"/>
                    <a:pt x="511" y="498"/>
                  </a:cubicBezTo>
                  <a:cubicBezTo>
                    <a:pt x="508" y="498"/>
                    <a:pt x="506" y="498"/>
                    <a:pt x="503" y="499"/>
                  </a:cubicBezTo>
                  <a:cubicBezTo>
                    <a:pt x="494" y="513"/>
                    <a:pt x="491" y="548"/>
                    <a:pt x="467" y="541"/>
                  </a:cubicBezTo>
                  <a:cubicBezTo>
                    <a:pt x="456" y="537"/>
                    <a:pt x="452" y="517"/>
                    <a:pt x="431" y="516"/>
                  </a:cubicBezTo>
                  <a:cubicBezTo>
                    <a:pt x="428" y="517"/>
                    <a:pt x="426" y="518"/>
                    <a:pt x="423" y="518"/>
                  </a:cubicBezTo>
                  <a:cubicBezTo>
                    <a:pt x="421" y="519"/>
                    <a:pt x="419" y="520"/>
                    <a:pt x="417" y="521"/>
                  </a:cubicBezTo>
                  <a:cubicBezTo>
                    <a:pt x="415" y="522"/>
                    <a:pt x="413" y="522"/>
                    <a:pt x="411" y="523"/>
                  </a:cubicBezTo>
                  <a:cubicBezTo>
                    <a:pt x="382" y="552"/>
                    <a:pt x="374" y="533"/>
                    <a:pt x="342" y="517"/>
                  </a:cubicBezTo>
                  <a:cubicBezTo>
                    <a:pt x="340" y="517"/>
                    <a:pt x="338" y="518"/>
                    <a:pt x="337" y="520"/>
                  </a:cubicBezTo>
                  <a:cubicBezTo>
                    <a:pt x="335" y="521"/>
                    <a:pt x="334" y="522"/>
                    <a:pt x="333" y="524"/>
                  </a:cubicBezTo>
                  <a:cubicBezTo>
                    <a:pt x="328" y="534"/>
                    <a:pt x="332" y="552"/>
                    <a:pt x="323" y="563"/>
                  </a:cubicBezTo>
                  <a:cubicBezTo>
                    <a:pt x="322" y="565"/>
                    <a:pt x="320" y="567"/>
                    <a:pt x="318" y="568"/>
                  </a:cubicBezTo>
                  <a:cubicBezTo>
                    <a:pt x="308" y="579"/>
                    <a:pt x="294" y="583"/>
                    <a:pt x="277" y="576"/>
                  </a:cubicBezTo>
                  <a:cubicBezTo>
                    <a:pt x="273" y="576"/>
                    <a:pt x="269" y="564"/>
                    <a:pt x="268" y="551"/>
                  </a:cubicBezTo>
                  <a:cubicBezTo>
                    <a:pt x="268" y="548"/>
                    <a:pt x="267" y="546"/>
                    <a:pt x="266" y="543"/>
                  </a:cubicBezTo>
                  <a:cubicBezTo>
                    <a:pt x="263" y="536"/>
                    <a:pt x="258" y="530"/>
                    <a:pt x="249" y="527"/>
                  </a:cubicBezTo>
                  <a:cubicBezTo>
                    <a:pt x="246" y="526"/>
                    <a:pt x="244" y="525"/>
                    <a:pt x="241" y="524"/>
                  </a:cubicBezTo>
                  <a:cubicBezTo>
                    <a:pt x="236" y="522"/>
                    <a:pt x="231" y="520"/>
                    <a:pt x="226" y="518"/>
                  </a:cubicBezTo>
                  <a:cubicBezTo>
                    <a:pt x="224" y="518"/>
                    <a:pt x="221" y="517"/>
                    <a:pt x="219" y="517"/>
                  </a:cubicBezTo>
                  <a:cubicBezTo>
                    <a:pt x="216" y="517"/>
                    <a:pt x="213" y="517"/>
                    <a:pt x="210" y="517"/>
                  </a:cubicBezTo>
                  <a:cubicBezTo>
                    <a:pt x="187" y="525"/>
                    <a:pt x="203" y="556"/>
                    <a:pt x="181" y="565"/>
                  </a:cubicBezTo>
                  <a:cubicBezTo>
                    <a:pt x="178" y="566"/>
                    <a:pt x="176" y="567"/>
                    <a:pt x="174" y="568"/>
                  </a:cubicBezTo>
                  <a:cubicBezTo>
                    <a:pt x="167" y="570"/>
                    <a:pt x="159" y="571"/>
                    <a:pt x="152" y="568"/>
                  </a:cubicBezTo>
                  <a:cubicBezTo>
                    <a:pt x="150" y="567"/>
                    <a:pt x="147" y="565"/>
                    <a:pt x="145" y="564"/>
                  </a:cubicBezTo>
                  <a:cubicBezTo>
                    <a:pt x="142" y="563"/>
                    <a:pt x="139" y="562"/>
                    <a:pt x="137" y="560"/>
                  </a:cubicBezTo>
                  <a:cubicBezTo>
                    <a:pt x="135" y="558"/>
                    <a:pt x="133" y="556"/>
                    <a:pt x="132" y="555"/>
                  </a:cubicBezTo>
                  <a:cubicBezTo>
                    <a:pt x="113" y="533"/>
                    <a:pt x="86" y="556"/>
                    <a:pt x="63" y="548"/>
                  </a:cubicBezTo>
                  <a:cubicBezTo>
                    <a:pt x="61" y="547"/>
                    <a:pt x="59" y="547"/>
                    <a:pt x="57" y="546"/>
                  </a:cubicBezTo>
                  <a:cubicBezTo>
                    <a:pt x="55" y="545"/>
                    <a:pt x="53" y="545"/>
                    <a:pt x="51" y="544"/>
                  </a:cubicBezTo>
                  <a:cubicBezTo>
                    <a:pt x="35" y="529"/>
                    <a:pt x="0" y="548"/>
                    <a:pt x="8" y="529"/>
                  </a:cubicBezTo>
                  <a:cubicBezTo>
                    <a:pt x="16" y="513"/>
                    <a:pt x="28" y="490"/>
                    <a:pt x="42" y="479"/>
                  </a:cubicBezTo>
                  <a:cubicBezTo>
                    <a:pt x="44" y="478"/>
                    <a:pt x="47" y="477"/>
                    <a:pt x="49" y="477"/>
                  </a:cubicBezTo>
                  <a:cubicBezTo>
                    <a:pt x="51" y="476"/>
                    <a:pt x="53" y="474"/>
                    <a:pt x="54" y="473"/>
                  </a:cubicBezTo>
                  <a:cubicBezTo>
                    <a:pt x="56" y="472"/>
                    <a:pt x="57" y="471"/>
                    <a:pt x="59" y="470"/>
                  </a:cubicBezTo>
                  <a:cubicBezTo>
                    <a:pt x="61" y="468"/>
                    <a:pt x="63" y="466"/>
                    <a:pt x="65" y="463"/>
                  </a:cubicBezTo>
                  <a:cubicBezTo>
                    <a:pt x="66" y="461"/>
                    <a:pt x="67" y="458"/>
                    <a:pt x="68" y="455"/>
                  </a:cubicBezTo>
                  <a:cubicBezTo>
                    <a:pt x="69" y="453"/>
                    <a:pt x="70" y="451"/>
                    <a:pt x="72" y="449"/>
                  </a:cubicBezTo>
                  <a:cubicBezTo>
                    <a:pt x="79" y="438"/>
                    <a:pt x="90" y="430"/>
                    <a:pt x="101" y="421"/>
                  </a:cubicBezTo>
                  <a:cubicBezTo>
                    <a:pt x="104" y="418"/>
                    <a:pt x="108" y="416"/>
                    <a:pt x="111" y="413"/>
                  </a:cubicBezTo>
                  <a:cubicBezTo>
                    <a:pt x="121" y="400"/>
                    <a:pt x="129" y="385"/>
                    <a:pt x="137" y="371"/>
                  </a:cubicBezTo>
                  <a:cubicBezTo>
                    <a:pt x="139" y="366"/>
                    <a:pt x="142" y="361"/>
                    <a:pt x="144" y="357"/>
                  </a:cubicBezTo>
                  <a:cubicBezTo>
                    <a:pt x="146" y="337"/>
                    <a:pt x="151" y="321"/>
                    <a:pt x="159" y="308"/>
                  </a:cubicBezTo>
                  <a:cubicBezTo>
                    <a:pt x="162" y="303"/>
                    <a:pt x="165" y="299"/>
                    <a:pt x="168" y="294"/>
                  </a:cubicBezTo>
                  <a:cubicBezTo>
                    <a:pt x="170" y="287"/>
                    <a:pt x="174" y="281"/>
                    <a:pt x="179" y="275"/>
                  </a:cubicBezTo>
                  <a:cubicBezTo>
                    <a:pt x="181" y="273"/>
                    <a:pt x="182" y="271"/>
                    <a:pt x="184" y="269"/>
                  </a:cubicBezTo>
                  <a:cubicBezTo>
                    <a:pt x="199" y="249"/>
                    <a:pt x="207" y="226"/>
                    <a:pt x="226" y="210"/>
                  </a:cubicBezTo>
                  <a:cubicBezTo>
                    <a:pt x="226" y="206"/>
                    <a:pt x="226" y="198"/>
                    <a:pt x="226" y="194"/>
                  </a:cubicBezTo>
                  <a:cubicBezTo>
                    <a:pt x="225" y="192"/>
                    <a:pt x="225" y="189"/>
                    <a:pt x="226" y="187"/>
                  </a:cubicBezTo>
                  <a:cubicBezTo>
                    <a:pt x="226" y="171"/>
                    <a:pt x="238" y="156"/>
                    <a:pt x="245" y="145"/>
                  </a:cubicBezTo>
                  <a:cubicBezTo>
                    <a:pt x="246" y="142"/>
                    <a:pt x="247" y="139"/>
                    <a:pt x="249" y="137"/>
                  </a:cubicBezTo>
                  <a:cubicBezTo>
                    <a:pt x="255" y="125"/>
                    <a:pt x="265" y="113"/>
                    <a:pt x="274" y="102"/>
                  </a:cubicBezTo>
                  <a:cubicBezTo>
                    <a:pt x="275" y="100"/>
                    <a:pt x="277" y="97"/>
                    <a:pt x="278" y="95"/>
                  </a:cubicBezTo>
                  <a:cubicBezTo>
                    <a:pt x="293" y="75"/>
                    <a:pt x="307" y="55"/>
                    <a:pt x="316" y="33"/>
                  </a:cubicBezTo>
                  <a:cubicBezTo>
                    <a:pt x="319" y="29"/>
                    <a:pt x="321" y="25"/>
                    <a:pt x="324" y="22"/>
                  </a:cubicBezTo>
                  <a:cubicBezTo>
                    <a:pt x="326" y="18"/>
                    <a:pt x="329" y="15"/>
                    <a:pt x="331" y="12"/>
                  </a:cubicBezTo>
                  <a:cubicBezTo>
                    <a:pt x="335" y="0"/>
                    <a:pt x="354" y="16"/>
                    <a:pt x="364" y="27"/>
                  </a:cubicBezTo>
                  <a:cubicBezTo>
                    <a:pt x="367" y="30"/>
                    <a:pt x="370" y="34"/>
                    <a:pt x="373" y="37"/>
                  </a:cubicBezTo>
                  <a:cubicBezTo>
                    <a:pt x="378" y="44"/>
                    <a:pt x="384" y="51"/>
                    <a:pt x="389" y="58"/>
                  </a:cubicBezTo>
                  <a:cubicBezTo>
                    <a:pt x="392" y="62"/>
                    <a:pt x="395" y="65"/>
                    <a:pt x="398" y="69"/>
                  </a:cubicBezTo>
                  <a:cubicBezTo>
                    <a:pt x="436" y="109"/>
                    <a:pt x="436" y="171"/>
                    <a:pt x="483" y="201"/>
                  </a:cubicBezTo>
                  <a:cubicBezTo>
                    <a:pt x="486" y="204"/>
                    <a:pt x="490" y="207"/>
                    <a:pt x="494" y="210"/>
                  </a:cubicBezTo>
                  <a:cubicBezTo>
                    <a:pt x="519" y="234"/>
                    <a:pt x="542" y="263"/>
                    <a:pt x="565" y="290"/>
                  </a:cubicBezTo>
                  <a:cubicBezTo>
                    <a:pt x="568" y="294"/>
                    <a:pt x="572" y="298"/>
                    <a:pt x="575" y="302"/>
                  </a:cubicBezTo>
                  <a:cubicBezTo>
                    <a:pt x="591" y="350"/>
                    <a:pt x="620" y="384"/>
                    <a:pt x="652" y="417"/>
                  </a:cubicBezTo>
                  <a:cubicBezTo>
                    <a:pt x="656" y="421"/>
                    <a:pt x="660" y="425"/>
                    <a:pt x="664" y="429"/>
                  </a:cubicBezTo>
                  <a:cubicBezTo>
                    <a:pt x="679" y="455"/>
                    <a:pt x="697" y="479"/>
                    <a:pt x="715" y="502"/>
                  </a:cubicBezTo>
                  <a:cubicBezTo>
                    <a:pt x="717" y="505"/>
                    <a:pt x="719" y="507"/>
                    <a:pt x="721" y="509"/>
                  </a:cubicBezTo>
                  <a:cubicBezTo>
                    <a:pt x="724" y="512"/>
                    <a:pt x="728" y="515"/>
                    <a:pt x="731" y="519"/>
                  </a:cubicBezTo>
                  <a:cubicBezTo>
                    <a:pt x="733" y="521"/>
                    <a:pt x="734" y="522"/>
                    <a:pt x="736" y="524"/>
                  </a:cubicBezTo>
                  <a:cubicBezTo>
                    <a:pt x="743" y="534"/>
                    <a:pt x="751" y="543"/>
                    <a:pt x="759" y="552"/>
                  </a:cubicBezTo>
                  <a:cubicBezTo>
                    <a:pt x="760" y="554"/>
                    <a:pt x="762" y="556"/>
                    <a:pt x="764" y="558"/>
                  </a:cubicBezTo>
                  <a:cubicBezTo>
                    <a:pt x="764" y="560"/>
                    <a:pt x="766" y="562"/>
                    <a:pt x="767" y="564"/>
                  </a:cubicBezTo>
                  <a:cubicBezTo>
                    <a:pt x="768" y="566"/>
                    <a:pt x="770" y="568"/>
                    <a:pt x="771" y="569"/>
                  </a:cubicBezTo>
                  <a:cubicBezTo>
                    <a:pt x="782" y="576"/>
                    <a:pt x="802" y="576"/>
                    <a:pt x="809" y="595"/>
                  </a:cubicBezTo>
                  <a:cubicBezTo>
                    <a:pt x="809" y="595"/>
                    <a:pt x="806" y="595"/>
                    <a:pt x="805" y="594"/>
                  </a:cubicBezTo>
                  <a:cubicBezTo>
                    <a:pt x="803" y="593"/>
                    <a:pt x="802" y="593"/>
                    <a:pt x="800" y="592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C2A42D03-B88B-40AE-B1CE-96C02E04A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122" y="3481798"/>
              <a:ext cx="1422233" cy="968011"/>
            </a:xfrm>
            <a:custGeom>
              <a:avLst/>
              <a:gdLst>
                <a:gd name="T0" fmla="*/ 590 w 623"/>
                <a:gd name="T1" fmla="*/ 361 h 424"/>
                <a:gd name="T2" fmla="*/ 585 w 623"/>
                <a:gd name="T3" fmla="*/ 368 h 424"/>
                <a:gd name="T4" fmla="*/ 584 w 623"/>
                <a:gd name="T5" fmla="*/ 376 h 424"/>
                <a:gd name="T6" fmla="*/ 580 w 623"/>
                <a:gd name="T7" fmla="*/ 397 h 424"/>
                <a:gd name="T8" fmla="*/ 494 w 623"/>
                <a:gd name="T9" fmla="*/ 354 h 424"/>
                <a:gd name="T10" fmla="*/ 486 w 623"/>
                <a:gd name="T11" fmla="*/ 357 h 424"/>
                <a:gd name="T12" fmla="*/ 478 w 623"/>
                <a:gd name="T13" fmla="*/ 361 h 424"/>
                <a:gd name="T14" fmla="*/ 473 w 623"/>
                <a:gd name="T15" fmla="*/ 365 h 424"/>
                <a:gd name="T16" fmla="*/ 468 w 623"/>
                <a:gd name="T17" fmla="*/ 369 h 424"/>
                <a:gd name="T18" fmla="*/ 424 w 623"/>
                <a:gd name="T19" fmla="*/ 401 h 424"/>
                <a:gd name="T20" fmla="*/ 414 w 623"/>
                <a:gd name="T21" fmla="*/ 363 h 424"/>
                <a:gd name="T22" fmla="*/ 406 w 623"/>
                <a:gd name="T23" fmla="*/ 363 h 424"/>
                <a:gd name="T24" fmla="*/ 374 w 623"/>
                <a:gd name="T25" fmla="*/ 374 h 424"/>
                <a:gd name="T26" fmla="*/ 346 w 623"/>
                <a:gd name="T27" fmla="*/ 368 h 424"/>
                <a:gd name="T28" fmla="*/ 338 w 623"/>
                <a:gd name="T29" fmla="*/ 367 h 424"/>
                <a:gd name="T30" fmla="*/ 332 w 623"/>
                <a:gd name="T31" fmla="*/ 366 h 424"/>
                <a:gd name="T32" fmla="*/ 327 w 623"/>
                <a:gd name="T33" fmla="*/ 367 h 424"/>
                <a:gd name="T34" fmla="*/ 280 w 623"/>
                <a:gd name="T35" fmla="*/ 405 h 424"/>
                <a:gd name="T36" fmla="*/ 258 w 623"/>
                <a:gd name="T37" fmla="*/ 380 h 424"/>
                <a:gd name="T38" fmla="*/ 254 w 623"/>
                <a:gd name="T39" fmla="*/ 376 h 424"/>
                <a:gd name="T40" fmla="*/ 218 w 623"/>
                <a:gd name="T41" fmla="*/ 366 h 424"/>
                <a:gd name="T42" fmla="*/ 204 w 623"/>
                <a:gd name="T43" fmla="*/ 382 h 424"/>
                <a:gd name="T44" fmla="*/ 201 w 623"/>
                <a:gd name="T45" fmla="*/ 389 h 424"/>
                <a:gd name="T46" fmla="*/ 172 w 623"/>
                <a:gd name="T47" fmla="*/ 394 h 424"/>
                <a:gd name="T48" fmla="*/ 166 w 623"/>
                <a:gd name="T49" fmla="*/ 388 h 424"/>
                <a:gd name="T50" fmla="*/ 161 w 623"/>
                <a:gd name="T51" fmla="*/ 384 h 424"/>
                <a:gd name="T52" fmla="*/ 156 w 623"/>
                <a:gd name="T53" fmla="*/ 379 h 424"/>
                <a:gd name="T54" fmla="*/ 121 w 623"/>
                <a:gd name="T55" fmla="*/ 354 h 424"/>
                <a:gd name="T56" fmla="*/ 66 w 623"/>
                <a:gd name="T57" fmla="*/ 398 h 424"/>
                <a:gd name="T58" fmla="*/ 60 w 623"/>
                <a:gd name="T59" fmla="*/ 403 h 424"/>
                <a:gd name="T60" fmla="*/ 8 w 623"/>
                <a:gd name="T61" fmla="*/ 405 h 424"/>
                <a:gd name="T62" fmla="*/ 0 w 623"/>
                <a:gd name="T63" fmla="*/ 417 h 424"/>
                <a:gd name="T64" fmla="*/ 64 w 623"/>
                <a:gd name="T65" fmla="*/ 303 h 424"/>
                <a:gd name="T66" fmla="*/ 69 w 623"/>
                <a:gd name="T67" fmla="*/ 292 h 424"/>
                <a:gd name="T68" fmla="*/ 72 w 623"/>
                <a:gd name="T69" fmla="*/ 282 h 424"/>
                <a:gd name="T70" fmla="*/ 76 w 623"/>
                <a:gd name="T71" fmla="*/ 269 h 424"/>
                <a:gd name="T72" fmla="*/ 82 w 623"/>
                <a:gd name="T73" fmla="*/ 243 h 424"/>
                <a:gd name="T74" fmla="*/ 92 w 623"/>
                <a:gd name="T75" fmla="*/ 234 h 424"/>
                <a:gd name="T76" fmla="*/ 182 w 623"/>
                <a:gd name="T77" fmla="*/ 123 h 424"/>
                <a:gd name="T78" fmla="*/ 192 w 623"/>
                <a:gd name="T79" fmla="*/ 113 h 424"/>
                <a:gd name="T80" fmla="*/ 245 w 623"/>
                <a:gd name="T81" fmla="*/ 64 h 424"/>
                <a:gd name="T82" fmla="*/ 255 w 623"/>
                <a:gd name="T83" fmla="*/ 53 h 424"/>
                <a:gd name="T84" fmla="*/ 264 w 623"/>
                <a:gd name="T85" fmla="*/ 42 h 424"/>
                <a:gd name="T86" fmla="*/ 274 w 623"/>
                <a:gd name="T87" fmla="*/ 30 h 424"/>
                <a:gd name="T88" fmla="*/ 344 w 623"/>
                <a:gd name="T89" fmla="*/ 11 h 424"/>
                <a:gd name="T90" fmla="*/ 356 w 623"/>
                <a:gd name="T91" fmla="*/ 17 h 424"/>
                <a:gd name="T92" fmla="*/ 432 w 623"/>
                <a:gd name="T93" fmla="*/ 146 h 424"/>
                <a:gd name="T94" fmla="*/ 439 w 623"/>
                <a:gd name="T95" fmla="*/ 156 h 424"/>
                <a:gd name="T96" fmla="*/ 446 w 623"/>
                <a:gd name="T97" fmla="*/ 166 h 424"/>
                <a:gd name="T98" fmla="*/ 453 w 623"/>
                <a:gd name="T99" fmla="*/ 177 h 424"/>
                <a:gd name="T100" fmla="*/ 462 w 623"/>
                <a:gd name="T101" fmla="*/ 190 h 424"/>
                <a:gd name="T102" fmla="*/ 483 w 623"/>
                <a:gd name="T103" fmla="*/ 216 h 424"/>
                <a:gd name="T104" fmla="*/ 495 w 623"/>
                <a:gd name="T105" fmla="*/ 228 h 424"/>
                <a:gd name="T106" fmla="*/ 543 w 623"/>
                <a:gd name="T107" fmla="*/ 265 h 424"/>
                <a:gd name="T108" fmla="*/ 552 w 623"/>
                <a:gd name="T109" fmla="*/ 273 h 424"/>
                <a:gd name="T110" fmla="*/ 561 w 623"/>
                <a:gd name="T111" fmla="*/ 283 h 424"/>
                <a:gd name="T112" fmla="*/ 572 w 623"/>
                <a:gd name="T113" fmla="*/ 292 h 424"/>
                <a:gd name="T114" fmla="*/ 577 w 623"/>
                <a:gd name="T115" fmla="*/ 297 h 424"/>
                <a:gd name="T116" fmla="*/ 582 w 623"/>
                <a:gd name="T117" fmla="*/ 302 h 424"/>
                <a:gd name="T118" fmla="*/ 619 w 623"/>
                <a:gd name="T119" fmla="*/ 350 h 424"/>
                <a:gd name="T120" fmla="*/ 595 w 623"/>
                <a:gd name="T121" fmla="*/ 359 h 424"/>
                <a:gd name="T122" fmla="*/ 590 w 623"/>
                <a:gd name="T123" fmla="*/ 361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3" h="424">
                  <a:moveTo>
                    <a:pt x="590" y="361"/>
                  </a:moveTo>
                  <a:cubicBezTo>
                    <a:pt x="588" y="363"/>
                    <a:pt x="586" y="365"/>
                    <a:pt x="585" y="368"/>
                  </a:cubicBezTo>
                  <a:cubicBezTo>
                    <a:pt x="584" y="370"/>
                    <a:pt x="584" y="373"/>
                    <a:pt x="584" y="376"/>
                  </a:cubicBezTo>
                  <a:cubicBezTo>
                    <a:pt x="583" y="387"/>
                    <a:pt x="588" y="397"/>
                    <a:pt x="580" y="397"/>
                  </a:cubicBezTo>
                  <a:cubicBezTo>
                    <a:pt x="545" y="405"/>
                    <a:pt x="533" y="350"/>
                    <a:pt x="494" y="354"/>
                  </a:cubicBezTo>
                  <a:cubicBezTo>
                    <a:pt x="491" y="355"/>
                    <a:pt x="488" y="356"/>
                    <a:pt x="486" y="357"/>
                  </a:cubicBezTo>
                  <a:cubicBezTo>
                    <a:pt x="483" y="358"/>
                    <a:pt x="481" y="359"/>
                    <a:pt x="478" y="361"/>
                  </a:cubicBezTo>
                  <a:cubicBezTo>
                    <a:pt x="476" y="363"/>
                    <a:pt x="475" y="364"/>
                    <a:pt x="473" y="365"/>
                  </a:cubicBezTo>
                  <a:cubicBezTo>
                    <a:pt x="471" y="366"/>
                    <a:pt x="470" y="368"/>
                    <a:pt x="468" y="369"/>
                  </a:cubicBezTo>
                  <a:cubicBezTo>
                    <a:pt x="455" y="382"/>
                    <a:pt x="440" y="424"/>
                    <a:pt x="424" y="401"/>
                  </a:cubicBezTo>
                  <a:cubicBezTo>
                    <a:pt x="416" y="393"/>
                    <a:pt x="444" y="358"/>
                    <a:pt x="414" y="363"/>
                  </a:cubicBezTo>
                  <a:cubicBezTo>
                    <a:pt x="411" y="363"/>
                    <a:pt x="409" y="363"/>
                    <a:pt x="406" y="363"/>
                  </a:cubicBezTo>
                  <a:cubicBezTo>
                    <a:pt x="395" y="364"/>
                    <a:pt x="383" y="369"/>
                    <a:pt x="374" y="374"/>
                  </a:cubicBezTo>
                  <a:cubicBezTo>
                    <a:pt x="366" y="378"/>
                    <a:pt x="358" y="370"/>
                    <a:pt x="346" y="368"/>
                  </a:cubicBezTo>
                  <a:cubicBezTo>
                    <a:pt x="343" y="367"/>
                    <a:pt x="341" y="367"/>
                    <a:pt x="338" y="367"/>
                  </a:cubicBezTo>
                  <a:cubicBezTo>
                    <a:pt x="336" y="366"/>
                    <a:pt x="334" y="366"/>
                    <a:pt x="332" y="366"/>
                  </a:cubicBezTo>
                  <a:cubicBezTo>
                    <a:pt x="331" y="366"/>
                    <a:pt x="329" y="366"/>
                    <a:pt x="327" y="367"/>
                  </a:cubicBezTo>
                  <a:cubicBezTo>
                    <a:pt x="307" y="374"/>
                    <a:pt x="296" y="393"/>
                    <a:pt x="280" y="405"/>
                  </a:cubicBezTo>
                  <a:cubicBezTo>
                    <a:pt x="261" y="413"/>
                    <a:pt x="265" y="397"/>
                    <a:pt x="258" y="380"/>
                  </a:cubicBezTo>
                  <a:cubicBezTo>
                    <a:pt x="257" y="378"/>
                    <a:pt x="255" y="377"/>
                    <a:pt x="254" y="376"/>
                  </a:cubicBezTo>
                  <a:cubicBezTo>
                    <a:pt x="244" y="368"/>
                    <a:pt x="230" y="366"/>
                    <a:pt x="218" y="366"/>
                  </a:cubicBezTo>
                  <a:cubicBezTo>
                    <a:pt x="210" y="368"/>
                    <a:pt x="207" y="375"/>
                    <a:pt x="204" y="382"/>
                  </a:cubicBezTo>
                  <a:cubicBezTo>
                    <a:pt x="203" y="384"/>
                    <a:pt x="202" y="387"/>
                    <a:pt x="201" y="389"/>
                  </a:cubicBezTo>
                  <a:cubicBezTo>
                    <a:pt x="195" y="401"/>
                    <a:pt x="183" y="401"/>
                    <a:pt x="172" y="394"/>
                  </a:cubicBezTo>
                  <a:cubicBezTo>
                    <a:pt x="170" y="392"/>
                    <a:pt x="168" y="390"/>
                    <a:pt x="166" y="388"/>
                  </a:cubicBezTo>
                  <a:cubicBezTo>
                    <a:pt x="164" y="387"/>
                    <a:pt x="163" y="385"/>
                    <a:pt x="161" y="384"/>
                  </a:cubicBezTo>
                  <a:cubicBezTo>
                    <a:pt x="159" y="382"/>
                    <a:pt x="158" y="381"/>
                    <a:pt x="156" y="379"/>
                  </a:cubicBezTo>
                  <a:cubicBezTo>
                    <a:pt x="144" y="366"/>
                    <a:pt x="132" y="358"/>
                    <a:pt x="121" y="354"/>
                  </a:cubicBezTo>
                  <a:cubicBezTo>
                    <a:pt x="94" y="343"/>
                    <a:pt x="74" y="374"/>
                    <a:pt x="66" y="398"/>
                  </a:cubicBezTo>
                  <a:cubicBezTo>
                    <a:pt x="64" y="400"/>
                    <a:pt x="62" y="402"/>
                    <a:pt x="60" y="403"/>
                  </a:cubicBezTo>
                  <a:cubicBezTo>
                    <a:pt x="48" y="413"/>
                    <a:pt x="33" y="417"/>
                    <a:pt x="8" y="405"/>
                  </a:cubicBezTo>
                  <a:cubicBezTo>
                    <a:pt x="8" y="405"/>
                    <a:pt x="4" y="413"/>
                    <a:pt x="0" y="417"/>
                  </a:cubicBezTo>
                  <a:cubicBezTo>
                    <a:pt x="39" y="389"/>
                    <a:pt x="43" y="343"/>
                    <a:pt x="64" y="303"/>
                  </a:cubicBezTo>
                  <a:cubicBezTo>
                    <a:pt x="65" y="300"/>
                    <a:pt x="67" y="296"/>
                    <a:pt x="69" y="292"/>
                  </a:cubicBezTo>
                  <a:cubicBezTo>
                    <a:pt x="70" y="289"/>
                    <a:pt x="71" y="285"/>
                    <a:pt x="72" y="282"/>
                  </a:cubicBezTo>
                  <a:cubicBezTo>
                    <a:pt x="74" y="277"/>
                    <a:pt x="75" y="273"/>
                    <a:pt x="76" y="269"/>
                  </a:cubicBezTo>
                  <a:cubicBezTo>
                    <a:pt x="79" y="260"/>
                    <a:pt x="81" y="252"/>
                    <a:pt x="82" y="243"/>
                  </a:cubicBezTo>
                  <a:cubicBezTo>
                    <a:pt x="85" y="239"/>
                    <a:pt x="88" y="236"/>
                    <a:pt x="92" y="234"/>
                  </a:cubicBezTo>
                  <a:cubicBezTo>
                    <a:pt x="140" y="210"/>
                    <a:pt x="148" y="156"/>
                    <a:pt x="182" y="123"/>
                  </a:cubicBezTo>
                  <a:cubicBezTo>
                    <a:pt x="185" y="119"/>
                    <a:pt x="188" y="116"/>
                    <a:pt x="192" y="113"/>
                  </a:cubicBezTo>
                  <a:cubicBezTo>
                    <a:pt x="213" y="99"/>
                    <a:pt x="229" y="82"/>
                    <a:pt x="245" y="64"/>
                  </a:cubicBezTo>
                  <a:cubicBezTo>
                    <a:pt x="248" y="61"/>
                    <a:pt x="251" y="57"/>
                    <a:pt x="255" y="53"/>
                  </a:cubicBezTo>
                  <a:cubicBezTo>
                    <a:pt x="258" y="50"/>
                    <a:pt x="261" y="46"/>
                    <a:pt x="264" y="42"/>
                  </a:cubicBezTo>
                  <a:cubicBezTo>
                    <a:pt x="267" y="38"/>
                    <a:pt x="270" y="34"/>
                    <a:pt x="274" y="30"/>
                  </a:cubicBezTo>
                  <a:cubicBezTo>
                    <a:pt x="287" y="8"/>
                    <a:pt x="319" y="0"/>
                    <a:pt x="344" y="11"/>
                  </a:cubicBezTo>
                  <a:cubicBezTo>
                    <a:pt x="348" y="12"/>
                    <a:pt x="352" y="15"/>
                    <a:pt x="356" y="17"/>
                  </a:cubicBezTo>
                  <a:cubicBezTo>
                    <a:pt x="393" y="51"/>
                    <a:pt x="401" y="105"/>
                    <a:pt x="432" y="146"/>
                  </a:cubicBezTo>
                  <a:cubicBezTo>
                    <a:pt x="435" y="150"/>
                    <a:pt x="437" y="153"/>
                    <a:pt x="439" y="156"/>
                  </a:cubicBezTo>
                  <a:cubicBezTo>
                    <a:pt x="441" y="159"/>
                    <a:pt x="444" y="163"/>
                    <a:pt x="446" y="166"/>
                  </a:cubicBezTo>
                  <a:cubicBezTo>
                    <a:pt x="448" y="170"/>
                    <a:pt x="450" y="174"/>
                    <a:pt x="453" y="177"/>
                  </a:cubicBezTo>
                  <a:cubicBezTo>
                    <a:pt x="456" y="182"/>
                    <a:pt x="459" y="186"/>
                    <a:pt x="462" y="190"/>
                  </a:cubicBezTo>
                  <a:cubicBezTo>
                    <a:pt x="468" y="200"/>
                    <a:pt x="476" y="208"/>
                    <a:pt x="483" y="216"/>
                  </a:cubicBezTo>
                  <a:cubicBezTo>
                    <a:pt x="487" y="220"/>
                    <a:pt x="491" y="224"/>
                    <a:pt x="495" y="228"/>
                  </a:cubicBezTo>
                  <a:cubicBezTo>
                    <a:pt x="509" y="241"/>
                    <a:pt x="527" y="252"/>
                    <a:pt x="543" y="265"/>
                  </a:cubicBezTo>
                  <a:cubicBezTo>
                    <a:pt x="546" y="268"/>
                    <a:pt x="549" y="270"/>
                    <a:pt x="552" y="273"/>
                  </a:cubicBezTo>
                  <a:cubicBezTo>
                    <a:pt x="555" y="277"/>
                    <a:pt x="558" y="280"/>
                    <a:pt x="561" y="283"/>
                  </a:cubicBezTo>
                  <a:cubicBezTo>
                    <a:pt x="565" y="286"/>
                    <a:pt x="569" y="289"/>
                    <a:pt x="572" y="292"/>
                  </a:cubicBezTo>
                  <a:cubicBezTo>
                    <a:pt x="574" y="294"/>
                    <a:pt x="575" y="295"/>
                    <a:pt x="577" y="297"/>
                  </a:cubicBezTo>
                  <a:cubicBezTo>
                    <a:pt x="578" y="299"/>
                    <a:pt x="580" y="300"/>
                    <a:pt x="582" y="302"/>
                  </a:cubicBezTo>
                  <a:cubicBezTo>
                    <a:pt x="595" y="315"/>
                    <a:pt x="615" y="331"/>
                    <a:pt x="619" y="350"/>
                  </a:cubicBezTo>
                  <a:cubicBezTo>
                    <a:pt x="623" y="370"/>
                    <a:pt x="603" y="354"/>
                    <a:pt x="595" y="359"/>
                  </a:cubicBezTo>
                  <a:cubicBezTo>
                    <a:pt x="594" y="360"/>
                    <a:pt x="592" y="360"/>
                    <a:pt x="590" y="361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CCD9385-BEB1-4E4B-A4AA-CC2EFE12C45E}"/>
                </a:ext>
              </a:extLst>
            </p:cNvPr>
            <p:cNvGrpSpPr/>
            <p:nvPr/>
          </p:nvGrpSpPr>
          <p:grpSpPr>
            <a:xfrm flipH="1">
              <a:off x="2042266" y="4320713"/>
              <a:ext cx="2307781" cy="2524372"/>
              <a:chOff x="770468" y="2760812"/>
              <a:chExt cx="2307781" cy="2524372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FA66B9E-1EEE-4A21-8E8F-3FE56B8D3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68" y="2827965"/>
                <a:ext cx="2307781" cy="2457219"/>
              </a:xfrm>
              <a:custGeom>
                <a:avLst/>
                <a:gdLst>
                  <a:gd name="connsiteX0" fmla="*/ 628793 w 2307781"/>
                  <a:gd name="connsiteY0" fmla="*/ 0 h 2457219"/>
                  <a:gd name="connsiteX1" fmla="*/ 713313 w 2307781"/>
                  <a:gd name="connsiteY1" fmla="*/ 107432 h 2457219"/>
                  <a:gd name="connsiteX2" fmla="*/ 720166 w 2307781"/>
                  <a:gd name="connsiteY2" fmla="*/ 125718 h 2457219"/>
                  <a:gd name="connsiteX3" fmla="*/ 747578 w 2307781"/>
                  <a:gd name="connsiteY3" fmla="*/ 176006 h 2457219"/>
                  <a:gd name="connsiteX4" fmla="*/ 752147 w 2307781"/>
                  <a:gd name="connsiteY4" fmla="*/ 192006 h 2457219"/>
                  <a:gd name="connsiteX5" fmla="*/ 772705 w 2307781"/>
                  <a:gd name="connsiteY5" fmla="*/ 249151 h 2457219"/>
                  <a:gd name="connsiteX6" fmla="*/ 781843 w 2307781"/>
                  <a:gd name="connsiteY6" fmla="*/ 281152 h 2457219"/>
                  <a:gd name="connsiteX7" fmla="*/ 875501 w 2307781"/>
                  <a:gd name="connsiteY7" fmla="*/ 386298 h 2457219"/>
                  <a:gd name="connsiteX8" fmla="*/ 898344 w 2307781"/>
                  <a:gd name="connsiteY8" fmla="*/ 411441 h 2457219"/>
                  <a:gd name="connsiteX9" fmla="*/ 1053679 w 2307781"/>
                  <a:gd name="connsiteY9" fmla="*/ 612591 h 2457219"/>
                  <a:gd name="connsiteX10" fmla="*/ 1062817 w 2307781"/>
                  <a:gd name="connsiteY10" fmla="*/ 628591 h 2457219"/>
                  <a:gd name="connsiteX11" fmla="*/ 1106219 w 2307781"/>
                  <a:gd name="connsiteY11" fmla="*/ 683450 h 2457219"/>
                  <a:gd name="connsiteX12" fmla="*/ 1115356 w 2307781"/>
                  <a:gd name="connsiteY12" fmla="*/ 699450 h 2457219"/>
                  <a:gd name="connsiteX13" fmla="*/ 1172465 w 2307781"/>
                  <a:gd name="connsiteY13" fmla="*/ 774881 h 2457219"/>
                  <a:gd name="connsiteX14" fmla="*/ 1179318 w 2307781"/>
                  <a:gd name="connsiteY14" fmla="*/ 790882 h 2457219"/>
                  <a:gd name="connsiteX15" fmla="*/ 1195308 w 2307781"/>
                  <a:gd name="connsiteY15" fmla="*/ 827454 h 2457219"/>
                  <a:gd name="connsiteX16" fmla="*/ 1202161 w 2307781"/>
                  <a:gd name="connsiteY16" fmla="*/ 845741 h 2457219"/>
                  <a:gd name="connsiteX17" fmla="*/ 1206730 w 2307781"/>
                  <a:gd name="connsiteY17" fmla="*/ 864027 h 2457219"/>
                  <a:gd name="connsiteX18" fmla="*/ 1215867 w 2307781"/>
                  <a:gd name="connsiteY18" fmla="*/ 880027 h 2457219"/>
                  <a:gd name="connsiteX19" fmla="*/ 1259270 w 2307781"/>
                  <a:gd name="connsiteY19" fmla="*/ 905171 h 2457219"/>
                  <a:gd name="connsiteX20" fmla="*/ 1272976 w 2307781"/>
                  <a:gd name="connsiteY20" fmla="*/ 921172 h 2457219"/>
                  <a:gd name="connsiteX21" fmla="*/ 1279829 w 2307781"/>
                  <a:gd name="connsiteY21" fmla="*/ 944029 h 2457219"/>
                  <a:gd name="connsiteX22" fmla="*/ 1284397 w 2307781"/>
                  <a:gd name="connsiteY22" fmla="*/ 964601 h 2457219"/>
                  <a:gd name="connsiteX23" fmla="*/ 1288966 w 2307781"/>
                  <a:gd name="connsiteY23" fmla="*/ 982888 h 2457219"/>
                  <a:gd name="connsiteX24" fmla="*/ 1293535 w 2307781"/>
                  <a:gd name="connsiteY24" fmla="*/ 998888 h 2457219"/>
                  <a:gd name="connsiteX25" fmla="*/ 1300388 w 2307781"/>
                  <a:gd name="connsiteY25" fmla="*/ 1017174 h 2457219"/>
                  <a:gd name="connsiteX26" fmla="*/ 1307241 w 2307781"/>
                  <a:gd name="connsiteY26" fmla="*/ 1037747 h 2457219"/>
                  <a:gd name="connsiteX27" fmla="*/ 1316378 w 2307781"/>
                  <a:gd name="connsiteY27" fmla="*/ 1046890 h 2457219"/>
                  <a:gd name="connsiteX28" fmla="*/ 1327800 w 2307781"/>
                  <a:gd name="connsiteY28" fmla="*/ 1058319 h 2457219"/>
                  <a:gd name="connsiteX29" fmla="*/ 1339222 w 2307781"/>
                  <a:gd name="connsiteY29" fmla="*/ 1067462 h 2457219"/>
                  <a:gd name="connsiteX30" fmla="*/ 1348359 w 2307781"/>
                  <a:gd name="connsiteY30" fmla="*/ 1076605 h 2457219"/>
                  <a:gd name="connsiteX31" fmla="*/ 1378055 w 2307781"/>
                  <a:gd name="connsiteY31" fmla="*/ 1099463 h 2457219"/>
                  <a:gd name="connsiteX32" fmla="*/ 1444301 w 2307781"/>
                  <a:gd name="connsiteY32" fmla="*/ 1181751 h 2457219"/>
                  <a:gd name="connsiteX33" fmla="*/ 1455723 w 2307781"/>
                  <a:gd name="connsiteY33" fmla="*/ 1216038 h 2457219"/>
                  <a:gd name="connsiteX34" fmla="*/ 1473997 w 2307781"/>
                  <a:gd name="connsiteY34" fmla="*/ 1291469 h 2457219"/>
                  <a:gd name="connsiteX35" fmla="*/ 1487704 w 2307781"/>
                  <a:gd name="connsiteY35" fmla="*/ 1325755 h 2457219"/>
                  <a:gd name="connsiteX36" fmla="*/ 1615626 w 2307781"/>
                  <a:gd name="connsiteY36" fmla="*/ 1451474 h 2457219"/>
                  <a:gd name="connsiteX37" fmla="*/ 1636186 w 2307781"/>
                  <a:gd name="connsiteY37" fmla="*/ 1478903 h 2457219"/>
                  <a:gd name="connsiteX38" fmla="*/ 1656745 w 2307781"/>
                  <a:gd name="connsiteY38" fmla="*/ 1508618 h 2457219"/>
                  <a:gd name="connsiteX39" fmla="*/ 1681872 w 2307781"/>
                  <a:gd name="connsiteY39" fmla="*/ 1540619 h 2457219"/>
                  <a:gd name="connsiteX40" fmla="*/ 1828070 w 2307781"/>
                  <a:gd name="connsiteY40" fmla="*/ 1750912 h 2457219"/>
                  <a:gd name="connsiteX41" fmla="*/ 1825786 w 2307781"/>
                  <a:gd name="connsiteY41" fmla="*/ 1789770 h 2457219"/>
                  <a:gd name="connsiteX42" fmla="*/ 1871472 w 2307781"/>
                  <a:gd name="connsiteY42" fmla="*/ 1860629 h 2457219"/>
                  <a:gd name="connsiteX43" fmla="*/ 1894316 w 2307781"/>
                  <a:gd name="connsiteY43" fmla="*/ 1876630 h 2457219"/>
                  <a:gd name="connsiteX44" fmla="*/ 2141024 w 2307781"/>
                  <a:gd name="connsiteY44" fmla="*/ 2244641 h 2457219"/>
                  <a:gd name="connsiteX45" fmla="*/ 2161583 w 2307781"/>
                  <a:gd name="connsiteY45" fmla="*/ 2274356 h 2457219"/>
                  <a:gd name="connsiteX46" fmla="*/ 2188995 w 2307781"/>
                  <a:gd name="connsiteY46" fmla="*/ 2304072 h 2457219"/>
                  <a:gd name="connsiteX47" fmla="*/ 2307781 w 2307781"/>
                  <a:gd name="connsiteY47" fmla="*/ 2452648 h 2457219"/>
                  <a:gd name="connsiteX48" fmla="*/ 2031376 w 2307781"/>
                  <a:gd name="connsiteY48" fmla="*/ 2457219 h 2457219"/>
                  <a:gd name="connsiteX49" fmla="*/ 2008533 w 2307781"/>
                  <a:gd name="connsiteY49" fmla="*/ 2457219 h 2457219"/>
                  <a:gd name="connsiteX50" fmla="*/ 0 w 2307781"/>
                  <a:gd name="connsiteY50" fmla="*/ 2457219 h 2457219"/>
                  <a:gd name="connsiteX51" fmla="*/ 0 w 2307781"/>
                  <a:gd name="connsiteY51" fmla="*/ 1026458 h 2457219"/>
                  <a:gd name="connsiteX52" fmla="*/ 7452 w 2307781"/>
                  <a:gd name="connsiteY52" fmla="*/ 1049175 h 2457219"/>
                  <a:gd name="connsiteX53" fmla="*/ 12021 w 2307781"/>
                  <a:gd name="connsiteY53" fmla="*/ 998888 h 2457219"/>
                  <a:gd name="connsiteX54" fmla="*/ 21159 w 2307781"/>
                  <a:gd name="connsiteY54" fmla="*/ 971459 h 2457219"/>
                  <a:gd name="connsiteX55" fmla="*/ 44001 w 2307781"/>
                  <a:gd name="connsiteY55" fmla="*/ 914314 h 2457219"/>
                  <a:gd name="connsiteX56" fmla="*/ 50855 w 2307781"/>
                  <a:gd name="connsiteY56" fmla="*/ 902885 h 2457219"/>
                  <a:gd name="connsiteX57" fmla="*/ 80551 w 2307781"/>
                  <a:gd name="connsiteY57" fmla="*/ 827454 h 2457219"/>
                  <a:gd name="connsiteX58" fmla="*/ 89689 w 2307781"/>
                  <a:gd name="connsiteY58" fmla="*/ 809168 h 2457219"/>
                  <a:gd name="connsiteX59" fmla="*/ 199337 w 2307781"/>
                  <a:gd name="connsiteY59" fmla="*/ 676593 h 2457219"/>
                  <a:gd name="connsiteX60" fmla="*/ 208474 w 2307781"/>
                  <a:gd name="connsiteY60" fmla="*/ 660592 h 2457219"/>
                  <a:gd name="connsiteX61" fmla="*/ 217611 w 2307781"/>
                  <a:gd name="connsiteY61" fmla="*/ 646877 h 2457219"/>
                  <a:gd name="connsiteX62" fmla="*/ 229033 w 2307781"/>
                  <a:gd name="connsiteY62" fmla="*/ 630877 h 2457219"/>
                  <a:gd name="connsiteX63" fmla="*/ 516859 w 2307781"/>
                  <a:gd name="connsiteY63" fmla="*/ 141719 h 2457219"/>
                  <a:gd name="connsiteX64" fmla="*/ 525997 w 2307781"/>
                  <a:gd name="connsiteY64" fmla="*/ 123433 h 2457219"/>
                  <a:gd name="connsiteX65" fmla="*/ 569399 w 2307781"/>
                  <a:gd name="connsiteY65" fmla="*/ 68574 h 2457219"/>
                  <a:gd name="connsiteX66" fmla="*/ 580821 w 2307781"/>
                  <a:gd name="connsiteY66" fmla="*/ 54859 h 2457219"/>
                  <a:gd name="connsiteX67" fmla="*/ 628793 w 2307781"/>
                  <a:gd name="connsiteY67" fmla="*/ 0 h 24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307781" h="2457219">
                    <a:moveTo>
                      <a:pt x="628793" y="0"/>
                    </a:moveTo>
                    <a:cubicBezTo>
                      <a:pt x="681332" y="0"/>
                      <a:pt x="681332" y="80003"/>
                      <a:pt x="713313" y="107432"/>
                    </a:cubicBezTo>
                    <a:cubicBezTo>
                      <a:pt x="715597" y="112004"/>
                      <a:pt x="717881" y="118861"/>
                      <a:pt x="720166" y="125718"/>
                    </a:cubicBezTo>
                    <a:cubicBezTo>
                      <a:pt x="727019" y="141719"/>
                      <a:pt x="736156" y="160005"/>
                      <a:pt x="747578" y="176006"/>
                    </a:cubicBezTo>
                    <a:cubicBezTo>
                      <a:pt x="749862" y="180577"/>
                      <a:pt x="752147" y="185149"/>
                      <a:pt x="752147" y="192006"/>
                    </a:cubicBezTo>
                    <a:cubicBezTo>
                      <a:pt x="761284" y="212578"/>
                      <a:pt x="765853" y="230864"/>
                      <a:pt x="772705" y="249151"/>
                    </a:cubicBezTo>
                    <a:cubicBezTo>
                      <a:pt x="777275" y="262865"/>
                      <a:pt x="779559" y="272009"/>
                      <a:pt x="781843" y="281152"/>
                    </a:cubicBezTo>
                    <a:cubicBezTo>
                      <a:pt x="813823" y="317724"/>
                      <a:pt x="845805" y="352011"/>
                      <a:pt x="875501" y="386298"/>
                    </a:cubicBezTo>
                    <a:cubicBezTo>
                      <a:pt x="884638" y="395441"/>
                      <a:pt x="891491" y="402298"/>
                      <a:pt x="898344" y="411441"/>
                    </a:cubicBezTo>
                    <a:cubicBezTo>
                      <a:pt x="957737" y="475443"/>
                      <a:pt x="1007993" y="541731"/>
                      <a:pt x="1053679" y="612591"/>
                    </a:cubicBezTo>
                    <a:cubicBezTo>
                      <a:pt x="1055963" y="617162"/>
                      <a:pt x="1060532" y="624019"/>
                      <a:pt x="1062817" y="628591"/>
                    </a:cubicBezTo>
                    <a:cubicBezTo>
                      <a:pt x="1078807" y="646877"/>
                      <a:pt x="1092513" y="665164"/>
                      <a:pt x="1106219" y="683450"/>
                    </a:cubicBezTo>
                    <a:cubicBezTo>
                      <a:pt x="1108503" y="688021"/>
                      <a:pt x="1113072" y="692593"/>
                      <a:pt x="1115356" y="699450"/>
                    </a:cubicBezTo>
                    <a:cubicBezTo>
                      <a:pt x="1138200" y="722308"/>
                      <a:pt x="1156474" y="747452"/>
                      <a:pt x="1172465" y="774881"/>
                    </a:cubicBezTo>
                    <a:cubicBezTo>
                      <a:pt x="1174749" y="779453"/>
                      <a:pt x="1177033" y="786310"/>
                      <a:pt x="1179318" y="790882"/>
                    </a:cubicBezTo>
                    <a:cubicBezTo>
                      <a:pt x="1188455" y="800025"/>
                      <a:pt x="1188455" y="816025"/>
                      <a:pt x="1195308" y="827454"/>
                    </a:cubicBezTo>
                    <a:cubicBezTo>
                      <a:pt x="1197593" y="832026"/>
                      <a:pt x="1199877" y="838883"/>
                      <a:pt x="1202161" y="845741"/>
                    </a:cubicBezTo>
                    <a:cubicBezTo>
                      <a:pt x="1202161" y="852598"/>
                      <a:pt x="1204446" y="857170"/>
                      <a:pt x="1206730" y="864027"/>
                    </a:cubicBezTo>
                    <a:cubicBezTo>
                      <a:pt x="1209014" y="870884"/>
                      <a:pt x="1211299" y="875456"/>
                      <a:pt x="1215867" y="880027"/>
                    </a:cubicBezTo>
                    <a:cubicBezTo>
                      <a:pt x="1225005" y="893742"/>
                      <a:pt x="1238711" y="902885"/>
                      <a:pt x="1259270" y="905171"/>
                    </a:cubicBezTo>
                    <a:cubicBezTo>
                      <a:pt x="1266123" y="909743"/>
                      <a:pt x="1270691" y="914314"/>
                      <a:pt x="1272976" y="921172"/>
                    </a:cubicBezTo>
                    <a:cubicBezTo>
                      <a:pt x="1277544" y="925743"/>
                      <a:pt x="1279829" y="934886"/>
                      <a:pt x="1279829" y="944029"/>
                    </a:cubicBezTo>
                    <a:cubicBezTo>
                      <a:pt x="1282113" y="950887"/>
                      <a:pt x="1282113" y="957744"/>
                      <a:pt x="1284397" y="964601"/>
                    </a:cubicBezTo>
                    <a:cubicBezTo>
                      <a:pt x="1284397" y="971459"/>
                      <a:pt x="1286682" y="976030"/>
                      <a:pt x="1288966" y="982888"/>
                    </a:cubicBezTo>
                    <a:cubicBezTo>
                      <a:pt x="1291250" y="987459"/>
                      <a:pt x="1293535" y="994317"/>
                      <a:pt x="1293535" y="998888"/>
                    </a:cubicBezTo>
                    <a:cubicBezTo>
                      <a:pt x="1295819" y="1005746"/>
                      <a:pt x="1298103" y="1012603"/>
                      <a:pt x="1300388" y="1017174"/>
                    </a:cubicBezTo>
                    <a:cubicBezTo>
                      <a:pt x="1302672" y="1024032"/>
                      <a:pt x="1304956" y="1030889"/>
                      <a:pt x="1307241" y="1037747"/>
                    </a:cubicBezTo>
                    <a:cubicBezTo>
                      <a:pt x="1309525" y="1040032"/>
                      <a:pt x="1314094" y="1044604"/>
                      <a:pt x="1316378" y="1046890"/>
                    </a:cubicBezTo>
                    <a:cubicBezTo>
                      <a:pt x="1320947" y="1051461"/>
                      <a:pt x="1323231" y="1056033"/>
                      <a:pt x="1327800" y="1058319"/>
                    </a:cubicBezTo>
                    <a:cubicBezTo>
                      <a:pt x="1330084" y="1060604"/>
                      <a:pt x="1334653" y="1065176"/>
                      <a:pt x="1339222" y="1067462"/>
                    </a:cubicBezTo>
                    <a:cubicBezTo>
                      <a:pt x="1341506" y="1069748"/>
                      <a:pt x="1346075" y="1072033"/>
                      <a:pt x="1348359" y="1076605"/>
                    </a:cubicBezTo>
                    <a:cubicBezTo>
                      <a:pt x="1359781" y="1083462"/>
                      <a:pt x="1368918" y="1092605"/>
                      <a:pt x="1378055" y="1099463"/>
                    </a:cubicBezTo>
                    <a:cubicBezTo>
                      <a:pt x="1400899" y="1129178"/>
                      <a:pt x="1428311" y="1145178"/>
                      <a:pt x="1444301" y="1181751"/>
                    </a:cubicBezTo>
                    <a:cubicBezTo>
                      <a:pt x="1448870" y="1193180"/>
                      <a:pt x="1453438" y="1204609"/>
                      <a:pt x="1455723" y="1216038"/>
                    </a:cubicBezTo>
                    <a:cubicBezTo>
                      <a:pt x="1460291" y="1243467"/>
                      <a:pt x="1467144" y="1266325"/>
                      <a:pt x="1473997" y="1291469"/>
                    </a:cubicBezTo>
                    <a:cubicBezTo>
                      <a:pt x="1478566" y="1302898"/>
                      <a:pt x="1480850" y="1314327"/>
                      <a:pt x="1487704" y="1325755"/>
                    </a:cubicBezTo>
                    <a:cubicBezTo>
                      <a:pt x="1537959" y="1366900"/>
                      <a:pt x="1579077" y="1408044"/>
                      <a:pt x="1615626" y="1451474"/>
                    </a:cubicBezTo>
                    <a:cubicBezTo>
                      <a:pt x="1622479" y="1460617"/>
                      <a:pt x="1629332" y="1469760"/>
                      <a:pt x="1636186" y="1478903"/>
                    </a:cubicBezTo>
                    <a:cubicBezTo>
                      <a:pt x="1643039" y="1488046"/>
                      <a:pt x="1649892" y="1497189"/>
                      <a:pt x="1656745" y="1508618"/>
                    </a:cubicBezTo>
                    <a:cubicBezTo>
                      <a:pt x="1663598" y="1520047"/>
                      <a:pt x="1672735" y="1529190"/>
                      <a:pt x="1681872" y="1540619"/>
                    </a:cubicBezTo>
                    <a:cubicBezTo>
                      <a:pt x="1745834" y="1618336"/>
                      <a:pt x="1850913" y="1680052"/>
                      <a:pt x="1828070" y="1750912"/>
                    </a:cubicBezTo>
                    <a:cubicBezTo>
                      <a:pt x="1825786" y="1764626"/>
                      <a:pt x="1823501" y="1776055"/>
                      <a:pt x="1825786" y="1789770"/>
                    </a:cubicBezTo>
                    <a:cubicBezTo>
                      <a:pt x="1832639" y="1821771"/>
                      <a:pt x="1850913" y="1842343"/>
                      <a:pt x="1871472" y="1860629"/>
                    </a:cubicBezTo>
                    <a:cubicBezTo>
                      <a:pt x="1880610" y="1865201"/>
                      <a:pt x="1887463" y="1872058"/>
                      <a:pt x="1894316" y="1876630"/>
                    </a:cubicBezTo>
                    <a:cubicBezTo>
                      <a:pt x="2067925" y="1929203"/>
                      <a:pt x="2077063" y="2105208"/>
                      <a:pt x="2141024" y="2244641"/>
                    </a:cubicBezTo>
                    <a:cubicBezTo>
                      <a:pt x="2147877" y="2256070"/>
                      <a:pt x="2154730" y="2265213"/>
                      <a:pt x="2161583" y="2274356"/>
                    </a:cubicBezTo>
                    <a:cubicBezTo>
                      <a:pt x="2170721" y="2285785"/>
                      <a:pt x="2179858" y="2294929"/>
                      <a:pt x="2188995" y="2304072"/>
                    </a:cubicBezTo>
                    <a:cubicBezTo>
                      <a:pt x="2232398" y="2349787"/>
                      <a:pt x="2273516" y="2400075"/>
                      <a:pt x="2307781" y="2452648"/>
                    </a:cubicBezTo>
                    <a:cubicBezTo>
                      <a:pt x="2218692" y="2452648"/>
                      <a:pt x="2120465" y="2452648"/>
                      <a:pt x="2031376" y="2457219"/>
                    </a:cubicBezTo>
                    <a:cubicBezTo>
                      <a:pt x="2024523" y="2457219"/>
                      <a:pt x="2015386" y="2457219"/>
                      <a:pt x="2008533" y="2457219"/>
                    </a:cubicBezTo>
                    <a:lnTo>
                      <a:pt x="0" y="2457219"/>
                    </a:lnTo>
                    <a:lnTo>
                      <a:pt x="0" y="1026458"/>
                    </a:lnTo>
                    <a:lnTo>
                      <a:pt x="7452" y="1049175"/>
                    </a:lnTo>
                    <a:cubicBezTo>
                      <a:pt x="7452" y="1030889"/>
                      <a:pt x="7452" y="1012603"/>
                      <a:pt x="12021" y="998888"/>
                    </a:cubicBezTo>
                    <a:cubicBezTo>
                      <a:pt x="14305" y="989745"/>
                      <a:pt x="18874" y="980602"/>
                      <a:pt x="21159" y="971459"/>
                    </a:cubicBezTo>
                    <a:cubicBezTo>
                      <a:pt x="28011" y="950887"/>
                      <a:pt x="37149" y="932600"/>
                      <a:pt x="44001" y="914314"/>
                    </a:cubicBezTo>
                    <a:cubicBezTo>
                      <a:pt x="46286" y="909743"/>
                      <a:pt x="48571" y="907457"/>
                      <a:pt x="50855" y="902885"/>
                    </a:cubicBezTo>
                    <a:cubicBezTo>
                      <a:pt x="57707" y="873170"/>
                      <a:pt x="66845" y="848026"/>
                      <a:pt x="80551" y="827454"/>
                    </a:cubicBezTo>
                    <a:cubicBezTo>
                      <a:pt x="82835" y="820597"/>
                      <a:pt x="87404" y="816025"/>
                      <a:pt x="89689" y="809168"/>
                    </a:cubicBezTo>
                    <a:cubicBezTo>
                      <a:pt x="121669" y="763452"/>
                      <a:pt x="167356" y="720022"/>
                      <a:pt x="199337" y="676593"/>
                    </a:cubicBezTo>
                    <a:cubicBezTo>
                      <a:pt x="203905" y="672021"/>
                      <a:pt x="206189" y="665164"/>
                      <a:pt x="208474" y="660592"/>
                    </a:cubicBezTo>
                    <a:cubicBezTo>
                      <a:pt x="210759" y="656020"/>
                      <a:pt x="215327" y="651449"/>
                      <a:pt x="217611" y="646877"/>
                    </a:cubicBezTo>
                    <a:cubicBezTo>
                      <a:pt x="222180" y="642306"/>
                      <a:pt x="226749" y="635448"/>
                      <a:pt x="229033" y="630877"/>
                    </a:cubicBezTo>
                    <a:cubicBezTo>
                      <a:pt x="334113" y="473158"/>
                      <a:pt x="432339" y="313153"/>
                      <a:pt x="516859" y="141719"/>
                    </a:cubicBezTo>
                    <a:cubicBezTo>
                      <a:pt x="519144" y="134862"/>
                      <a:pt x="521429" y="130290"/>
                      <a:pt x="525997" y="123433"/>
                    </a:cubicBezTo>
                    <a:cubicBezTo>
                      <a:pt x="541987" y="107432"/>
                      <a:pt x="555693" y="86860"/>
                      <a:pt x="569399" y="68574"/>
                    </a:cubicBezTo>
                    <a:cubicBezTo>
                      <a:pt x="573968" y="61716"/>
                      <a:pt x="578537" y="57145"/>
                      <a:pt x="580821" y="54859"/>
                    </a:cubicBezTo>
                    <a:cubicBezTo>
                      <a:pt x="601380" y="34287"/>
                      <a:pt x="610517" y="9143"/>
                      <a:pt x="6287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7">
                <a:extLst>
                  <a:ext uri="{FF2B5EF4-FFF2-40B4-BE49-F238E27FC236}">
                    <a16:creationId xmlns:a16="http://schemas.microsoft.com/office/drawing/2014/main" id="{E22902F9-4C34-47CE-82AA-42C42F5A1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419" y="2760812"/>
                <a:ext cx="1124384" cy="945674"/>
              </a:xfrm>
              <a:custGeom>
                <a:avLst/>
                <a:gdLst>
                  <a:gd name="T0" fmla="*/ 417 w 493"/>
                  <a:gd name="T1" fmla="*/ 377 h 416"/>
                  <a:gd name="T2" fmla="*/ 414 w 493"/>
                  <a:gd name="T3" fmla="*/ 385 h 416"/>
                  <a:gd name="T4" fmla="*/ 407 w 493"/>
                  <a:gd name="T5" fmla="*/ 390 h 416"/>
                  <a:gd name="T6" fmla="*/ 335 w 493"/>
                  <a:gd name="T7" fmla="*/ 414 h 416"/>
                  <a:gd name="T8" fmla="*/ 328 w 493"/>
                  <a:gd name="T9" fmla="*/ 415 h 416"/>
                  <a:gd name="T10" fmla="*/ 309 w 493"/>
                  <a:gd name="T11" fmla="*/ 414 h 416"/>
                  <a:gd name="T12" fmla="*/ 302 w 493"/>
                  <a:gd name="T13" fmla="*/ 412 h 416"/>
                  <a:gd name="T14" fmla="*/ 240 w 493"/>
                  <a:gd name="T15" fmla="*/ 385 h 416"/>
                  <a:gd name="T16" fmla="*/ 237 w 493"/>
                  <a:gd name="T17" fmla="*/ 404 h 416"/>
                  <a:gd name="T18" fmla="*/ 232 w 493"/>
                  <a:gd name="T19" fmla="*/ 408 h 416"/>
                  <a:gd name="T20" fmla="*/ 227 w 493"/>
                  <a:gd name="T21" fmla="*/ 409 h 416"/>
                  <a:gd name="T22" fmla="*/ 203 w 493"/>
                  <a:gd name="T23" fmla="*/ 397 h 416"/>
                  <a:gd name="T24" fmla="*/ 197 w 493"/>
                  <a:gd name="T25" fmla="*/ 400 h 416"/>
                  <a:gd name="T26" fmla="*/ 195 w 493"/>
                  <a:gd name="T27" fmla="*/ 394 h 416"/>
                  <a:gd name="T28" fmla="*/ 153 w 493"/>
                  <a:gd name="T29" fmla="*/ 386 h 416"/>
                  <a:gd name="T30" fmla="*/ 145 w 493"/>
                  <a:gd name="T31" fmla="*/ 388 h 416"/>
                  <a:gd name="T32" fmla="*/ 127 w 493"/>
                  <a:gd name="T33" fmla="*/ 389 h 416"/>
                  <a:gd name="T34" fmla="*/ 68 w 493"/>
                  <a:gd name="T35" fmla="*/ 362 h 416"/>
                  <a:gd name="T36" fmla="*/ 61 w 493"/>
                  <a:gd name="T37" fmla="*/ 358 h 416"/>
                  <a:gd name="T38" fmla="*/ 45 w 493"/>
                  <a:gd name="T39" fmla="*/ 350 h 416"/>
                  <a:gd name="T40" fmla="*/ 45 w 493"/>
                  <a:gd name="T41" fmla="*/ 358 h 416"/>
                  <a:gd name="T42" fmla="*/ 44 w 493"/>
                  <a:gd name="T43" fmla="*/ 364 h 416"/>
                  <a:gd name="T44" fmla="*/ 31 w 493"/>
                  <a:gd name="T45" fmla="*/ 369 h 416"/>
                  <a:gd name="T46" fmla="*/ 23 w 493"/>
                  <a:gd name="T47" fmla="*/ 369 h 416"/>
                  <a:gd name="T48" fmla="*/ 3 w 493"/>
                  <a:gd name="T49" fmla="*/ 350 h 416"/>
                  <a:gd name="T50" fmla="*/ 47 w 493"/>
                  <a:gd name="T51" fmla="*/ 304 h 416"/>
                  <a:gd name="T52" fmla="*/ 52 w 493"/>
                  <a:gd name="T53" fmla="*/ 297 h 416"/>
                  <a:gd name="T54" fmla="*/ 57 w 493"/>
                  <a:gd name="T55" fmla="*/ 291 h 416"/>
                  <a:gd name="T56" fmla="*/ 62 w 493"/>
                  <a:gd name="T57" fmla="*/ 284 h 416"/>
                  <a:gd name="T58" fmla="*/ 188 w 493"/>
                  <a:gd name="T59" fmla="*/ 69 h 416"/>
                  <a:gd name="T60" fmla="*/ 192 w 493"/>
                  <a:gd name="T61" fmla="*/ 60 h 416"/>
                  <a:gd name="T62" fmla="*/ 211 w 493"/>
                  <a:gd name="T63" fmla="*/ 39 h 416"/>
                  <a:gd name="T64" fmla="*/ 216 w 493"/>
                  <a:gd name="T65" fmla="*/ 34 h 416"/>
                  <a:gd name="T66" fmla="*/ 276 w 493"/>
                  <a:gd name="T67" fmla="*/ 61 h 416"/>
                  <a:gd name="T68" fmla="*/ 278 w 493"/>
                  <a:gd name="T69" fmla="*/ 69 h 416"/>
                  <a:gd name="T70" fmla="*/ 289 w 493"/>
                  <a:gd name="T71" fmla="*/ 88 h 416"/>
                  <a:gd name="T72" fmla="*/ 290 w 493"/>
                  <a:gd name="T73" fmla="*/ 92 h 416"/>
                  <a:gd name="T74" fmla="*/ 295 w 493"/>
                  <a:gd name="T75" fmla="*/ 106 h 416"/>
                  <a:gd name="T76" fmla="*/ 299 w 493"/>
                  <a:gd name="T77" fmla="*/ 122 h 416"/>
                  <a:gd name="T78" fmla="*/ 350 w 493"/>
                  <a:gd name="T79" fmla="*/ 182 h 416"/>
                  <a:gd name="T80" fmla="*/ 361 w 493"/>
                  <a:gd name="T81" fmla="*/ 195 h 416"/>
                  <a:gd name="T82" fmla="*/ 420 w 493"/>
                  <a:gd name="T83" fmla="*/ 273 h 416"/>
                  <a:gd name="T84" fmla="*/ 425 w 493"/>
                  <a:gd name="T85" fmla="*/ 280 h 416"/>
                  <a:gd name="T86" fmla="*/ 440 w 493"/>
                  <a:gd name="T87" fmla="*/ 309 h 416"/>
                  <a:gd name="T88" fmla="*/ 444 w 493"/>
                  <a:gd name="T89" fmla="*/ 315 h 416"/>
                  <a:gd name="T90" fmla="*/ 470 w 493"/>
                  <a:gd name="T91" fmla="*/ 345 h 416"/>
                  <a:gd name="T92" fmla="*/ 474 w 493"/>
                  <a:gd name="T93" fmla="*/ 351 h 416"/>
                  <a:gd name="T94" fmla="*/ 487 w 493"/>
                  <a:gd name="T95" fmla="*/ 376 h 416"/>
                  <a:gd name="T96" fmla="*/ 488 w 493"/>
                  <a:gd name="T97" fmla="*/ 383 h 416"/>
                  <a:gd name="T98" fmla="*/ 488 w 493"/>
                  <a:gd name="T99" fmla="*/ 392 h 416"/>
                  <a:gd name="T100" fmla="*/ 493 w 493"/>
                  <a:gd name="T101" fmla="*/ 397 h 416"/>
                  <a:gd name="T102" fmla="*/ 485 w 493"/>
                  <a:gd name="T103" fmla="*/ 395 h 416"/>
                  <a:gd name="T104" fmla="*/ 475 w 493"/>
                  <a:gd name="T105" fmla="*/ 391 h 416"/>
                  <a:gd name="T106" fmla="*/ 470 w 493"/>
                  <a:gd name="T107" fmla="*/ 388 h 416"/>
                  <a:gd name="T108" fmla="*/ 409 w 493"/>
                  <a:gd name="T109" fmla="*/ 356 h 416"/>
                  <a:gd name="T110" fmla="*/ 402 w 493"/>
                  <a:gd name="T111" fmla="*/ 360 h 416"/>
                  <a:gd name="T112" fmla="*/ 398 w 493"/>
                  <a:gd name="T113" fmla="*/ 360 h 416"/>
                  <a:gd name="T114" fmla="*/ 401 w 493"/>
                  <a:gd name="T115" fmla="*/ 366 h 416"/>
                  <a:gd name="T116" fmla="*/ 410 w 493"/>
                  <a:gd name="T117" fmla="*/ 370 h 416"/>
                  <a:gd name="T118" fmla="*/ 418 w 493"/>
                  <a:gd name="T119" fmla="*/ 376 h 416"/>
                  <a:gd name="T120" fmla="*/ 417 w 493"/>
                  <a:gd name="T121" fmla="*/ 377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3" h="416">
                    <a:moveTo>
                      <a:pt x="417" y="377"/>
                    </a:moveTo>
                    <a:cubicBezTo>
                      <a:pt x="416" y="380"/>
                      <a:pt x="415" y="383"/>
                      <a:pt x="414" y="385"/>
                    </a:cubicBezTo>
                    <a:cubicBezTo>
                      <a:pt x="412" y="387"/>
                      <a:pt x="409" y="388"/>
                      <a:pt x="407" y="390"/>
                    </a:cubicBezTo>
                    <a:cubicBezTo>
                      <a:pt x="376" y="381"/>
                      <a:pt x="357" y="385"/>
                      <a:pt x="335" y="414"/>
                    </a:cubicBezTo>
                    <a:cubicBezTo>
                      <a:pt x="332" y="415"/>
                      <a:pt x="330" y="415"/>
                      <a:pt x="328" y="415"/>
                    </a:cubicBezTo>
                    <a:cubicBezTo>
                      <a:pt x="322" y="416"/>
                      <a:pt x="316" y="416"/>
                      <a:pt x="309" y="414"/>
                    </a:cubicBezTo>
                    <a:cubicBezTo>
                      <a:pt x="307" y="414"/>
                      <a:pt x="305" y="413"/>
                      <a:pt x="302" y="412"/>
                    </a:cubicBezTo>
                    <a:cubicBezTo>
                      <a:pt x="283" y="393"/>
                      <a:pt x="267" y="377"/>
                      <a:pt x="240" y="385"/>
                    </a:cubicBezTo>
                    <a:cubicBezTo>
                      <a:pt x="236" y="385"/>
                      <a:pt x="244" y="397"/>
                      <a:pt x="237" y="404"/>
                    </a:cubicBezTo>
                    <a:cubicBezTo>
                      <a:pt x="236" y="406"/>
                      <a:pt x="234" y="407"/>
                      <a:pt x="232" y="408"/>
                    </a:cubicBezTo>
                    <a:cubicBezTo>
                      <a:pt x="230" y="409"/>
                      <a:pt x="228" y="409"/>
                      <a:pt x="227" y="409"/>
                    </a:cubicBezTo>
                    <a:cubicBezTo>
                      <a:pt x="219" y="407"/>
                      <a:pt x="214" y="397"/>
                      <a:pt x="203" y="397"/>
                    </a:cubicBezTo>
                    <a:cubicBezTo>
                      <a:pt x="201" y="398"/>
                      <a:pt x="199" y="399"/>
                      <a:pt x="197" y="400"/>
                    </a:cubicBezTo>
                    <a:cubicBezTo>
                      <a:pt x="197" y="398"/>
                      <a:pt x="196" y="396"/>
                      <a:pt x="195" y="394"/>
                    </a:cubicBezTo>
                    <a:cubicBezTo>
                      <a:pt x="185" y="372"/>
                      <a:pt x="169" y="380"/>
                      <a:pt x="153" y="386"/>
                    </a:cubicBezTo>
                    <a:cubicBezTo>
                      <a:pt x="150" y="387"/>
                      <a:pt x="148" y="387"/>
                      <a:pt x="145" y="388"/>
                    </a:cubicBezTo>
                    <a:cubicBezTo>
                      <a:pt x="139" y="389"/>
                      <a:pt x="131" y="393"/>
                      <a:pt x="127" y="389"/>
                    </a:cubicBezTo>
                    <a:cubicBezTo>
                      <a:pt x="108" y="369"/>
                      <a:pt x="96" y="365"/>
                      <a:pt x="68" y="362"/>
                    </a:cubicBezTo>
                    <a:cubicBezTo>
                      <a:pt x="66" y="361"/>
                      <a:pt x="63" y="359"/>
                      <a:pt x="61" y="358"/>
                    </a:cubicBezTo>
                    <a:cubicBezTo>
                      <a:pt x="56" y="356"/>
                      <a:pt x="51" y="352"/>
                      <a:pt x="45" y="350"/>
                    </a:cubicBezTo>
                    <a:cubicBezTo>
                      <a:pt x="45" y="354"/>
                      <a:pt x="45" y="354"/>
                      <a:pt x="45" y="358"/>
                    </a:cubicBezTo>
                    <a:cubicBezTo>
                      <a:pt x="45" y="360"/>
                      <a:pt x="44" y="362"/>
                      <a:pt x="44" y="364"/>
                    </a:cubicBezTo>
                    <a:cubicBezTo>
                      <a:pt x="42" y="367"/>
                      <a:pt x="38" y="369"/>
                      <a:pt x="31" y="369"/>
                    </a:cubicBezTo>
                    <a:cubicBezTo>
                      <a:pt x="28" y="369"/>
                      <a:pt x="25" y="369"/>
                      <a:pt x="23" y="369"/>
                    </a:cubicBezTo>
                    <a:cubicBezTo>
                      <a:pt x="11" y="367"/>
                      <a:pt x="0" y="363"/>
                      <a:pt x="3" y="350"/>
                    </a:cubicBezTo>
                    <a:cubicBezTo>
                      <a:pt x="10" y="327"/>
                      <a:pt x="34" y="319"/>
                      <a:pt x="47" y="304"/>
                    </a:cubicBezTo>
                    <a:cubicBezTo>
                      <a:pt x="49" y="302"/>
                      <a:pt x="50" y="299"/>
                      <a:pt x="52" y="297"/>
                    </a:cubicBezTo>
                    <a:cubicBezTo>
                      <a:pt x="53" y="295"/>
                      <a:pt x="55" y="293"/>
                      <a:pt x="57" y="291"/>
                    </a:cubicBezTo>
                    <a:cubicBezTo>
                      <a:pt x="58" y="289"/>
                      <a:pt x="60" y="286"/>
                      <a:pt x="62" y="284"/>
                    </a:cubicBezTo>
                    <a:cubicBezTo>
                      <a:pt x="108" y="215"/>
                      <a:pt x="153" y="145"/>
                      <a:pt x="188" y="69"/>
                    </a:cubicBezTo>
                    <a:cubicBezTo>
                      <a:pt x="189" y="66"/>
                      <a:pt x="190" y="63"/>
                      <a:pt x="192" y="60"/>
                    </a:cubicBezTo>
                    <a:cubicBezTo>
                      <a:pt x="196" y="55"/>
                      <a:pt x="203" y="46"/>
                      <a:pt x="211" y="39"/>
                    </a:cubicBezTo>
                    <a:cubicBezTo>
                      <a:pt x="213" y="37"/>
                      <a:pt x="215" y="36"/>
                      <a:pt x="216" y="34"/>
                    </a:cubicBezTo>
                    <a:cubicBezTo>
                      <a:pt x="236" y="0"/>
                      <a:pt x="275" y="31"/>
                      <a:pt x="276" y="61"/>
                    </a:cubicBezTo>
                    <a:cubicBezTo>
                      <a:pt x="277" y="64"/>
                      <a:pt x="277" y="66"/>
                      <a:pt x="278" y="69"/>
                    </a:cubicBezTo>
                    <a:cubicBezTo>
                      <a:pt x="281" y="76"/>
                      <a:pt x="284" y="83"/>
                      <a:pt x="289" y="88"/>
                    </a:cubicBezTo>
                    <a:cubicBezTo>
                      <a:pt x="289" y="89"/>
                      <a:pt x="290" y="91"/>
                      <a:pt x="290" y="92"/>
                    </a:cubicBezTo>
                    <a:cubicBezTo>
                      <a:pt x="292" y="97"/>
                      <a:pt x="293" y="102"/>
                      <a:pt x="295" y="106"/>
                    </a:cubicBezTo>
                    <a:cubicBezTo>
                      <a:pt x="296" y="112"/>
                      <a:pt x="298" y="117"/>
                      <a:pt x="299" y="122"/>
                    </a:cubicBezTo>
                    <a:cubicBezTo>
                      <a:pt x="314" y="145"/>
                      <a:pt x="334" y="163"/>
                      <a:pt x="350" y="182"/>
                    </a:cubicBezTo>
                    <a:cubicBezTo>
                      <a:pt x="354" y="186"/>
                      <a:pt x="357" y="191"/>
                      <a:pt x="361" y="195"/>
                    </a:cubicBezTo>
                    <a:cubicBezTo>
                      <a:pt x="383" y="220"/>
                      <a:pt x="403" y="246"/>
                      <a:pt x="420" y="273"/>
                    </a:cubicBezTo>
                    <a:cubicBezTo>
                      <a:pt x="422" y="275"/>
                      <a:pt x="423" y="277"/>
                      <a:pt x="425" y="280"/>
                    </a:cubicBezTo>
                    <a:cubicBezTo>
                      <a:pt x="429" y="290"/>
                      <a:pt x="434" y="300"/>
                      <a:pt x="440" y="309"/>
                    </a:cubicBezTo>
                    <a:cubicBezTo>
                      <a:pt x="442" y="311"/>
                      <a:pt x="443" y="313"/>
                      <a:pt x="444" y="315"/>
                    </a:cubicBezTo>
                    <a:cubicBezTo>
                      <a:pt x="453" y="326"/>
                      <a:pt x="462" y="336"/>
                      <a:pt x="470" y="345"/>
                    </a:cubicBezTo>
                    <a:cubicBezTo>
                      <a:pt x="472" y="347"/>
                      <a:pt x="473" y="349"/>
                      <a:pt x="474" y="351"/>
                    </a:cubicBezTo>
                    <a:cubicBezTo>
                      <a:pt x="477" y="358"/>
                      <a:pt x="489" y="365"/>
                      <a:pt x="487" y="376"/>
                    </a:cubicBezTo>
                    <a:cubicBezTo>
                      <a:pt x="487" y="378"/>
                      <a:pt x="488" y="381"/>
                      <a:pt x="488" y="383"/>
                    </a:cubicBezTo>
                    <a:cubicBezTo>
                      <a:pt x="488" y="386"/>
                      <a:pt x="488" y="389"/>
                      <a:pt x="488" y="392"/>
                    </a:cubicBezTo>
                    <a:cubicBezTo>
                      <a:pt x="489" y="393"/>
                      <a:pt x="491" y="395"/>
                      <a:pt x="493" y="397"/>
                    </a:cubicBezTo>
                    <a:cubicBezTo>
                      <a:pt x="490" y="396"/>
                      <a:pt x="488" y="395"/>
                      <a:pt x="485" y="395"/>
                    </a:cubicBezTo>
                    <a:cubicBezTo>
                      <a:pt x="481" y="394"/>
                      <a:pt x="478" y="393"/>
                      <a:pt x="475" y="391"/>
                    </a:cubicBezTo>
                    <a:cubicBezTo>
                      <a:pt x="473" y="390"/>
                      <a:pt x="472" y="389"/>
                      <a:pt x="470" y="388"/>
                    </a:cubicBezTo>
                    <a:cubicBezTo>
                      <a:pt x="457" y="369"/>
                      <a:pt x="430" y="348"/>
                      <a:pt x="409" y="356"/>
                    </a:cubicBezTo>
                    <a:cubicBezTo>
                      <a:pt x="406" y="357"/>
                      <a:pt x="404" y="358"/>
                      <a:pt x="402" y="360"/>
                    </a:cubicBezTo>
                    <a:cubicBezTo>
                      <a:pt x="402" y="361"/>
                      <a:pt x="400" y="360"/>
                      <a:pt x="398" y="360"/>
                    </a:cubicBezTo>
                    <a:cubicBezTo>
                      <a:pt x="397" y="361"/>
                      <a:pt x="396" y="362"/>
                      <a:pt x="401" y="366"/>
                    </a:cubicBezTo>
                    <a:cubicBezTo>
                      <a:pt x="404" y="367"/>
                      <a:pt x="407" y="368"/>
                      <a:pt x="410" y="370"/>
                    </a:cubicBezTo>
                    <a:cubicBezTo>
                      <a:pt x="413" y="372"/>
                      <a:pt x="415" y="374"/>
                      <a:pt x="418" y="376"/>
                    </a:cubicBezTo>
                    <a:cubicBezTo>
                      <a:pt x="417" y="376"/>
                      <a:pt x="417" y="376"/>
                      <a:pt x="417" y="377"/>
                    </a:cubicBezTo>
                    <a:close/>
                  </a:path>
                </a:pathLst>
              </a:custGeom>
              <a:solidFill>
                <a:srgbClr val="EDED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7944277" cy="724247"/>
          </a:xfrm>
        </p:spPr>
        <p:txBody>
          <a:bodyPr>
            <a:normAutofit/>
          </a:bodyPr>
          <a:lstStyle/>
          <a:p>
            <a:r>
              <a:rPr lang="en-US" sz="3600" dirty="0" err="1"/>
              <a:t>Biaya</a:t>
            </a:r>
            <a:r>
              <a:rPr lang="en-US" sz="3600" dirty="0"/>
              <a:t> </a:t>
            </a:r>
            <a:r>
              <a:rPr lang="en-US" sz="3600" dirty="0" err="1"/>
              <a:t>Penjualan</a:t>
            </a:r>
            <a:r>
              <a:rPr lang="en-US" sz="3600" dirty="0"/>
              <a:t> Amazon dan eBay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0C96C-D819-4929-855D-4C0BA1F613F5}"/>
              </a:ext>
            </a:extLst>
          </p:cNvPr>
          <p:cNvGrpSpPr/>
          <p:nvPr/>
        </p:nvGrpSpPr>
        <p:grpSpPr>
          <a:xfrm>
            <a:off x="1742" y="5389258"/>
            <a:ext cx="12190258" cy="1468742"/>
            <a:chOff x="1742" y="5389258"/>
            <a:chExt cx="12190258" cy="14687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960993A-A3BA-4F39-BF4B-2110C3B8B5F6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0DD5E5A-F5B1-45E3-A3B5-F64CD1CEA190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2F5C3DD-D988-43BF-9329-51D35BF6C171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AD122D-717E-4B7F-869F-ECE6CB6A5DA8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6BDB-0497-4B84-A8EB-3E1454694114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B9B4BA0-4D49-4173-B70B-931E0676E695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71A639D-BF10-469F-8BE7-66E06901B098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DB8E434-65AC-415E-93AA-F1FBDD0F887E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62513B3-2703-49E3-BB6D-4CA373E20E5B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048211F-D59A-4947-98AE-D07BB87A6931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2ED0C1-4A9E-4308-A3DD-6028979E21E8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94266BD-94CA-4E2A-AEEB-F5493233AC5C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0A2B6DA-F85B-466F-ABEA-FB35AB79494F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F6FA1B0-1D85-4BF9-B1AE-7CF1C24BD905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57FEB77-F247-482A-8856-CAE8E4444012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F0EFEB4-30EA-4535-AD24-D25B017BC548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CA99C30-57C5-4B89-A434-3EFA07DF3814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E2AB238-5025-4AC4-8D1C-5425276183BD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1875F6F-1976-4608-9660-82995E0CF35F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8C892CB-41C9-4AE6-9A64-E9108DE8EBA5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7632A26-6214-467B-AEF1-E861937A5BD3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8C3D3EB-7D69-40A1-8B99-BE5D7EFA28D1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07C222-D6BD-48BE-8B3B-D62BD4EA8A69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0D89D4B-5FD6-45F0-8CCA-3910A0235AB0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현 96">
              <a:extLst>
                <a:ext uri="{FF2B5EF4-FFF2-40B4-BE49-F238E27FC236}">
                  <a16:creationId xmlns:a16="http://schemas.microsoft.com/office/drawing/2014/main" id="{2DC2DDC3-3DCA-4B7C-8858-9FA9AE3094FD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현 97">
              <a:extLst>
                <a:ext uri="{FF2B5EF4-FFF2-40B4-BE49-F238E27FC236}">
                  <a16:creationId xmlns:a16="http://schemas.microsoft.com/office/drawing/2014/main" id="{8AE3C832-9B8B-4A42-BA9B-3A2C43060C6F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현 96">
              <a:extLst>
                <a:ext uri="{FF2B5EF4-FFF2-40B4-BE49-F238E27FC236}">
                  <a16:creationId xmlns:a16="http://schemas.microsoft.com/office/drawing/2014/main" id="{2A9CA2F8-2B75-4F28-B3FE-8004A02F532E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0FFBE3-B0E9-47B5-85AF-99EA25F6381E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C532890-207E-4E00-A107-786461B7E821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DEB736-37F8-4CAF-9607-9F143D0134AC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742A5D-0BC6-4811-B7F2-2C8AA6EB7503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3A2C426-5843-440F-A444-8A2C838BEE49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2EC4035-4447-4AFD-8FA1-4091E9B1452A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94596DE-9C5A-471C-A74E-60FB1891A91C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678CBD9-5E52-48F4-9DFC-A54DF1BAA37B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C2CB7AF-BFE1-43C6-906F-E804C828B543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0E088B-6A98-4EF8-9310-B7F2D97AFBE2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4E3006B-EC70-4059-BAB4-F659916B48BD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DD4E56C-628A-4527-8E91-A488AB3D8EFB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B343716-66E6-4D77-B365-BE7940117690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4858869-AF76-4CC2-B868-503C25BDB32D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42F65CA-0AED-4C22-9A84-8730D86B4672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1663FA-6FDF-407B-8A8C-1F92C78EEE1B}"/>
              </a:ext>
            </a:extLst>
          </p:cNvPr>
          <p:cNvGrpSpPr/>
          <p:nvPr/>
        </p:nvGrpSpPr>
        <p:grpSpPr>
          <a:xfrm>
            <a:off x="-3372" y="5771636"/>
            <a:ext cx="12195372" cy="1095420"/>
            <a:chOff x="-3372" y="5771636"/>
            <a:chExt cx="12195372" cy="10954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9E5CA08-1264-42DB-ADD7-3860A259EACA}"/>
                </a:ext>
              </a:extLst>
            </p:cNvPr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solidFill>
              <a:schemeClr val="bg1"/>
            </a:solidFill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AF4DC26-6030-4633-BC08-EA834897BB9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1D7B596-C87B-4749-8B10-754107CB47DF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FBD4C54-A061-41E5-B4B2-E153D63C246C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AB0D49B-38D7-49AD-B670-E963CB898BD1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E8FD0844-E2E1-440F-81CB-5413983DDE83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7456F7C-39F1-405B-9EB9-BCCFA8A16AC1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F10A4A3-FB4B-4C92-BA6D-088512DEE29A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019979D-6B48-4FE0-BAC5-30215C2E19B3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6A93615-17CC-42D7-8695-6891BB9BB6B5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597A8DC-7105-457F-8F5A-53BAE83A70C8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4137F63-806D-4D5A-95B0-78A7747853F1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37DAA43-D9C5-44EB-BB99-DBA278B7C223}"/>
                  </a:ext>
                </a:extLst>
              </p:cNvPr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91A43245-6B9C-4C70-A6C8-8C6758FDF185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9A6EF96-96E2-44D8-8AFF-B5119E22BEB4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solidFill>
              <a:schemeClr val="bg1"/>
            </a:solidFill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78A4B2F-AEE2-43F4-A23D-4A5F37AE26C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7707014-2004-40A0-AA8A-32AA4AA03C3C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0E99F73-BD35-4199-9274-79196AE5EF0B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A1108EF-C6B5-473F-853B-E45F2D54857D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695C5EE-96FF-4D24-BC3D-F6AA94D4697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704EBBB-E74C-4909-841E-B459138432D5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F4A20FE-6A94-463D-8950-9E460F88EFBD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402DB97-E92C-4159-AB96-16B6A09863E7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03FD416-A5E1-4FB1-9E26-7C6AFFBBF14D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057D14B-B5A6-47A6-9D14-191CBD4F4326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1CC8A54-4643-4474-9E48-16B412F0F19D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9ED768F-8776-40B1-8513-B521AAA4A590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31DDF393-9352-4EE7-971F-358185149806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B1D093-C05C-4AF3-B411-6620DFA0ACCC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solidFill>
              <a:schemeClr val="bg1"/>
            </a:solidFill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BC6041A-2DD3-48D1-A5ED-21C25C73329C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C1C0F99-2E33-47C1-A091-9FEB13D077D2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E5B1D78-6B01-4076-8708-C345A7409F2D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9F17BDD-DA58-407D-ABE2-B81BABBBFEFF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520A622-D6CB-4202-97EC-3639AEF494C2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9597B28-2C9E-40CF-912D-F7EF3EEAD512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DB00C5B-07DB-4950-9362-02B00F85883F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0AFB6A5-3984-43F7-9120-657BD10F1A69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AF960CC-C26A-4893-BA99-16C091B590DA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D454DCF-3223-4C22-8775-6E497999B9C5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2FF9F05-4A2B-470B-8F26-AC02416E87A2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24E586E-D11E-49D3-8084-324D0418C403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538D622-144D-4F3A-8451-08859C84989F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solidFill>
              <a:schemeClr val="bg1"/>
            </a:solidFill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07F6A0B-704B-47DA-A108-374E7BDC128F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F323005-F50A-489C-849C-2EA61CA5095D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3AE7AB0-25F8-419E-B3D7-7B073632F3E5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1340289-97D6-402D-A36B-3024DC996279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E46463A-A8C5-4328-AE98-685E833397E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9979B4F-4CD9-4EF8-8DB2-8908C124C0A5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C0573CF-2D95-444D-B6E6-3794D90C263D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A589332-7AD1-4CE3-BB71-C263817D8A31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9D19427-3A91-4D17-9B6E-682B76450D87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1FC65C6-4C45-46F4-9AD7-B09477EE869E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753F9BE-9B4C-4B51-8FC5-0976A107DE52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7BF0342-C7D5-45C1-B99D-E8E780E03E5A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5EEDF40D-F12D-4C1A-B4D8-F5B7D4038516}"/>
              </a:ext>
            </a:extLst>
          </p:cNvPr>
          <p:cNvSpPr/>
          <p:nvPr/>
        </p:nvSpPr>
        <p:spPr>
          <a:xfrm>
            <a:off x="904461" y="1123122"/>
            <a:ext cx="9859617" cy="5019261"/>
          </a:xfrm>
          <a:custGeom>
            <a:avLst/>
            <a:gdLst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259417 w 9859617"/>
              <a:gd name="connsiteY6" fmla="*/ 204746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130208 w 9859617"/>
              <a:gd name="connsiteY6" fmla="*/ 203752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717234 w 9859617"/>
              <a:gd name="connsiteY2" fmla="*/ 4055165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59617" h="5019261">
                <a:moveTo>
                  <a:pt x="0" y="5019261"/>
                </a:moveTo>
                <a:lnTo>
                  <a:pt x="1739348" y="4055165"/>
                </a:lnTo>
                <a:lnTo>
                  <a:pt x="3717234" y="4055165"/>
                </a:lnTo>
                <a:lnTo>
                  <a:pt x="5148470" y="2743199"/>
                </a:lnTo>
                <a:lnTo>
                  <a:pt x="5844209" y="2991678"/>
                </a:lnTo>
                <a:lnTo>
                  <a:pt x="7046843" y="1729408"/>
                </a:lnTo>
                <a:lnTo>
                  <a:pt x="7841973" y="2017643"/>
                </a:lnTo>
                <a:lnTo>
                  <a:pt x="9859617" y="0"/>
                </a:lnTo>
              </a:path>
            </a:pathLst>
          </a:custGeom>
          <a:noFill/>
          <a:ln w="38100">
            <a:solidFill>
              <a:schemeClr val="accent6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5C7673C-770D-46AA-BCCF-2785716B51B2}"/>
              </a:ext>
            </a:extLst>
          </p:cNvPr>
          <p:cNvGrpSpPr/>
          <p:nvPr/>
        </p:nvGrpSpPr>
        <p:grpSpPr>
          <a:xfrm rot="1067839">
            <a:off x="9471198" y="319935"/>
            <a:ext cx="1160378" cy="1157352"/>
            <a:chOff x="5137988" y="1148280"/>
            <a:chExt cx="1160378" cy="1157352"/>
          </a:xfrm>
        </p:grpSpPr>
        <p:sp>
          <p:nvSpPr>
            <p:cNvPr id="119" name="Isosceles Triangle 49">
              <a:extLst>
                <a:ext uri="{FF2B5EF4-FFF2-40B4-BE49-F238E27FC236}">
                  <a16:creationId xmlns:a16="http://schemas.microsoft.com/office/drawing/2014/main" id="{C93FAE22-96BE-4B44-8730-7DA0573C084C}"/>
                </a:ext>
              </a:extLst>
            </p:cNvPr>
            <p:cNvSpPr/>
            <p:nvPr/>
          </p:nvSpPr>
          <p:spPr>
            <a:xfrm rot="3965908" flipH="1">
              <a:off x="5478651" y="1283059"/>
              <a:ext cx="479323" cy="1160106"/>
            </a:xfrm>
            <a:custGeom>
              <a:avLst/>
              <a:gdLst>
                <a:gd name="connsiteX0" fmla="*/ 0 w 786242"/>
                <a:gd name="connsiteY0" fmla="*/ 2640853 h 2640853"/>
                <a:gd name="connsiteX1" fmla="*/ 655356 w 786242"/>
                <a:gd name="connsiteY1" fmla="*/ 0 h 2640853"/>
                <a:gd name="connsiteX2" fmla="*/ 786242 w 786242"/>
                <a:gd name="connsiteY2" fmla="*/ 2640853 h 2640853"/>
                <a:gd name="connsiteX3" fmla="*/ 0 w 786242"/>
                <a:gd name="connsiteY3" fmla="*/ 2640853 h 2640853"/>
                <a:gd name="connsiteX0" fmla="*/ 0 w 1038544"/>
                <a:gd name="connsiteY0" fmla="*/ 2513590 h 2513590"/>
                <a:gd name="connsiteX1" fmla="*/ 1038544 w 1038544"/>
                <a:gd name="connsiteY1" fmla="*/ 0 h 2513590"/>
                <a:gd name="connsiteX2" fmla="*/ 786242 w 1038544"/>
                <a:gd name="connsiteY2" fmla="*/ 2513590 h 2513590"/>
                <a:gd name="connsiteX3" fmla="*/ 0 w 1038544"/>
                <a:gd name="connsiteY3" fmla="*/ 2513590 h 251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544" h="2513590">
                  <a:moveTo>
                    <a:pt x="0" y="2513590"/>
                  </a:moveTo>
                  <a:lnTo>
                    <a:pt x="1038544" y="0"/>
                  </a:lnTo>
                  <a:lnTo>
                    <a:pt x="786242" y="2513590"/>
                  </a:lnTo>
                  <a:lnTo>
                    <a:pt x="0" y="251359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47">
              <a:extLst>
                <a:ext uri="{FF2B5EF4-FFF2-40B4-BE49-F238E27FC236}">
                  <a16:creationId xmlns:a16="http://schemas.microsoft.com/office/drawing/2014/main" id="{7B7E28A7-255A-43A4-823D-ECEA03B67662}"/>
                </a:ext>
              </a:extLst>
            </p:cNvPr>
            <p:cNvSpPr/>
            <p:nvPr/>
          </p:nvSpPr>
          <p:spPr>
            <a:xfrm rot="1861541">
              <a:off x="5137988" y="1148280"/>
              <a:ext cx="790741" cy="999463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655693"/>
                <a:gd name="connsiteY0" fmla="*/ 2153103 h 2153103"/>
                <a:gd name="connsiteX1" fmla="*/ 1655693 w 1655693"/>
                <a:gd name="connsiteY1" fmla="*/ 0 h 2153103"/>
                <a:gd name="connsiteX2" fmla="*/ 487152 w 1655693"/>
                <a:gd name="connsiteY2" fmla="*/ 2153103 h 2153103"/>
                <a:gd name="connsiteX3" fmla="*/ 0 w 1655693"/>
                <a:gd name="connsiteY3" fmla="*/ 2153103 h 2153103"/>
                <a:gd name="connsiteX0" fmla="*/ 0 w 1658686"/>
                <a:gd name="connsiteY0" fmla="*/ 2165526 h 2165526"/>
                <a:gd name="connsiteX1" fmla="*/ 1658686 w 1658686"/>
                <a:gd name="connsiteY1" fmla="*/ 0 h 2165526"/>
                <a:gd name="connsiteX2" fmla="*/ 487152 w 1658686"/>
                <a:gd name="connsiteY2" fmla="*/ 2165526 h 2165526"/>
                <a:gd name="connsiteX3" fmla="*/ 0 w 1658686"/>
                <a:gd name="connsiteY3" fmla="*/ 2165526 h 21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686" h="2165526">
                  <a:moveTo>
                    <a:pt x="0" y="2165526"/>
                  </a:moveTo>
                  <a:lnTo>
                    <a:pt x="1658686" y="0"/>
                  </a:lnTo>
                  <a:lnTo>
                    <a:pt x="487152" y="2165526"/>
                  </a:lnTo>
                  <a:lnTo>
                    <a:pt x="0" y="2165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47">
              <a:extLst>
                <a:ext uri="{FF2B5EF4-FFF2-40B4-BE49-F238E27FC236}">
                  <a16:creationId xmlns:a16="http://schemas.microsoft.com/office/drawing/2014/main" id="{472E53FC-B1C0-447D-B33D-4223F1D4B7B1}"/>
                </a:ext>
              </a:extLst>
            </p:cNvPr>
            <p:cNvSpPr/>
            <p:nvPr/>
          </p:nvSpPr>
          <p:spPr>
            <a:xfrm rot="16200000" flipV="1">
              <a:off x="5272724" y="1450290"/>
              <a:ext cx="872754" cy="837930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848251"/>
                <a:gd name="connsiteY0" fmla="*/ 1806481 h 1806481"/>
                <a:gd name="connsiteX1" fmla="*/ 1848251 w 1848251"/>
                <a:gd name="connsiteY1" fmla="*/ 0 h 1806481"/>
                <a:gd name="connsiteX2" fmla="*/ 487152 w 1848251"/>
                <a:gd name="connsiteY2" fmla="*/ 1806481 h 1806481"/>
                <a:gd name="connsiteX3" fmla="*/ 0 w 1848251"/>
                <a:gd name="connsiteY3" fmla="*/ 1806481 h 1806481"/>
                <a:gd name="connsiteX0" fmla="*/ 0 w 1830721"/>
                <a:gd name="connsiteY0" fmla="*/ 1815534 h 1815534"/>
                <a:gd name="connsiteX1" fmla="*/ 1830721 w 1830721"/>
                <a:gd name="connsiteY1" fmla="*/ 0 h 1815534"/>
                <a:gd name="connsiteX2" fmla="*/ 487152 w 1830721"/>
                <a:gd name="connsiteY2" fmla="*/ 1815534 h 1815534"/>
                <a:gd name="connsiteX3" fmla="*/ 0 w 1830721"/>
                <a:gd name="connsiteY3" fmla="*/ 1815534 h 18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721" h="1815534">
                  <a:moveTo>
                    <a:pt x="0" y="1815534"/>
                  </a:moveTo>
                  <a:lnTo>
                    <a:pt x="1830721" y="0"/>
                  </a:lnTo>
                  <a:lnTo>
                    <a:pt x="487152" y="1815534"/>
                  </a:lnTo>
                  <a:lnTo>
                    <a:pt x="0" y="1815534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0587656F-21D1-4201-935F-926004724BE7}"/>
                </a:ext>
              </a:extLst>
            </p:cNvPr>
            <p:cNvSpPr/>
            <p:nvPr/>
          </p:nvSpPr>
          <p:spPr>
            <a:xfrm rot="1786633">
              <a:off x="5502366" y="1257945"/>
              <a:ext cx="500435" cy="1012454"/>
            </a:xfrm>
            <a:prstGeom prst="triangle">
              <a:avLst>
                <a:gd name="adj" fmla="val 8335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E8EA6B6F-A752-41D9-810C-28FDAFFF14E7}"/>
              </a:ext>
            </a:extLst>
          </p:cNvPr>
          <p:cNvSpPr/>
          <p:nvPr/>
        </p:nvSpPr>
        <p:spPr>
          <a:xfrm>
            <a:off x="2547905" y="503731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7255B1B-DDE5-4F0A-A0EC-1D87273827AC}"/>
              </a:ext>
            </a:extLst>
          </p:cNvPr>
          <p:cNvSpPr/>
          <p:nvPr/>
        </p:nvSpPr>
        <p:spPr>
          <a:xfrm>
            <a:off x="5930861" y="3761033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0B0EC3B-FFC9-476B-9F36-21CC49B00B63}"/>
              </a:ext>
            </a:extLst>
          </p:cNvPr>
          <p:cNvSpPr/>
          <p:nvPr/>
        </p:nvSpPr>
        <p:spPr>
          <a:xfrm>
            <a:off x="7838028" y="274559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A9457E8-6D5A-4ED1-92AD-87B1D84BFDD1}"/>
              </a:ext>
            </a:extLst>
          </p:cNvPr>
          <p:cNvSpPr/>
          <p:nvPr/>
        </p:nvSpPr>
        <p:spPr>
          <a:xfrm>
            <a:off x="8649520" y="303373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1A5AA9-F1C0-475C-8C77-2CECCC7BC428}"/>
              </a:ext>
            </a:extLst>
          </p:cNvPr>
          <p:cNvSpPr/>
          <p:nvPr/>
        </p:nvSpPr>
        <p:spPr>
          <a:xfrm>
            <a:off x="4540520" y="507158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5293A4E-7332-4028-A4D3-9092552CF73D}"/>
              </a:ext>
            </a:extLst>
          </p:cNvPr>
          <p:cNvSpPr/>
          <p:nvPr/>
        </p:nvSpPr>
        <p:spPr>
          <a:xfrm>
            <a:off x="6630112" y="4032759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81CD0A-E5D6-444E-9C49-7ABC8E8307F2}"/>
              </a:ext>
            </a:extLst>
          </p:cNvPr>
          <p:cNvSpPr txBox="1"/>
          <p:nvPr/>
        </p:nvSpPr>
        <p:spPr>
          <a:xfrm>
            <a:off x="696797" y="1409289"/>
            <a:ext cx="54454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spc="-150" dirty="0">
                <a:solidFill>
                  <a:schemeClr val="bg1"/>
                </a:solidFill>
              </a:rPr>
              <a:t>eBay </a:t>
            </a:r>
            <a:r>
              <a:rPr lang="en-US" sz="2400" b="1" spc="-150" dirty="0" err="1">
                <a:solidFill>
                  <a:schemeClr val="bg1"/>
                </a:solidFill>
              </a:rPr>
              <a:t>mengenakan</a:t>
            </a:r>
            <a:r>
              <a:rPr lang="en-US" sz="2400" b="1" spc="-150" dirty="0">
                <a:solidFill>
                  <a:schemeClr val="bg1"/>
                </a:solidFill>
              </a:rPr>
              <a:t> </a:t>
            </a:r>
            <a:r>
              <a:rPr lang="en-US" sz="2400" b="1" spc="-150" dirty="0" err="1">
                <a:solidFill>
                  <a:schemeClr val="bg1"/>
                </a:solidFill>
              </a:rPr>
              <a:t>komisi</a:t>
            </a:r>
            <a:r>
              <a:rPr lang="en-US" sz="2400" b="1" spc="-150" dirty="0">
                <a:solidFill>
                  <a:schemeClr val="bg1"/>
                </a:solidFill>
              </a:rPr>
              <a:t> 10%</a:t>
            </a:r>
            <a:br>
              <a:rPr lang="en-US" sz="2400" b="1" spc="-150" dirty="0">
                <a:solidFill>
                  <a:schemeClr val="bg1"/>
                </a:solidFill>
              </a:rPr>
            </a:br>
            <a:r>
              <a:rPr lang="en-US" sz="2400" b="1" spc="-150" dirty="0">
                <a:solidFill>
                  <a:schemeClr val="bg1"/>
                </a:solidFill>
              </a:rPr>
              <a:t>Amazon </a:t>
            </a:r>
            <a:r>
              <a:rPr lang="en-US" sz="2400" b="1" spc="-150" dirty="0" err="1">
                <a:solidFill>
                  <a:schemeClr val="bg1"/>
                </a:solidFill>
              </a:rPr>
              <a:t>mengenakan</a:t>
            </a:r>
            <a:r>
              <a:rPr lang="en-US" sz="2400" b="1" spc="-150" dirty="0">
                <a:solidFill>
                  <a:schemeClr val="bg1"/>
                </a:solidFill>
              </a:rPr>
              <a:t> </a:t>
            </a:r>
            <a:r>
              <a:rPr lang="en-US" sz="2400" b="1" spc="-150" dirty="0" err="1">
                <a:solidFill>
                  <a:schemeClr val="bg1"/>
                </a:solidFill>
              </a:rPr>
              <a:t>komisi</a:t>
            </a:r>
            <a:r>
              <a:rPr lang="en-US" sz="2400" b="1" spc="-150" dirty="0">
                <a:solidFill>
                  <a:schemeClr val="bg1"/>
                </a:solidFill>
              </a:rPr>
              <a:t> 15%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5FEF0DC-F02D-4FD8-A04D-FA46109DF17C}"/>
              </a:ext>
            </a:extLst>
          </p:cNvPr>
          <p:cNvSpPr txBox="1"/>
          <p:nvPr/>
        </p:nvSpPr>
        <p:spPr>
          <a:xfrm>
            <a:off x="756520" y="2274038"/>
            <a:ext cx="42573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eBay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mengenakan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komisi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10%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komisi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tetapi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tidak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termasuk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biaya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pemrosesan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pembayaran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perhitungan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itu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.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Biaya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pemrosesan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pembayaran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biasanya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tambahan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2,9%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dari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PayPal.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Amazon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biasanya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membebankan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komisi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15% yang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termasuk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biaya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pemrosesan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pembayaran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  <a:p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Namun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, Amazon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akan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membebankan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biaya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pengiriman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masuk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jika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Anda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menggunakan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program FBA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mereka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dan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biaya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pengiriman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keluar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juga.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Namun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bila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dihitung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keseluruhan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biaya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Amazon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lebih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murah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20%</a:t>
            </a:r>
          </a:p>
        </p:txBody>
      </p:sp>
    </p:spTree>
    <p:extLst>
      <p:ext uri="{BB962C8B-B14F-4D97-AF65-F5344CB8AC3E}">
        <p14:creationId xmlns:p14="http://schemas.microsoft.com/office/powerpoint/2010/main" val="2611718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6A2D45-FE71-45F3-BC5E-44FEBBFAC98A}"/>
              </a:ext>
            </a:extLst>
          </p:cNvPr>
          <p:cNvGrpSpPr/>
          <p:nvPr/>
        </p:nvGrpSpPr>
        <p:grpSpPr>
          <a:xfrm>
            <a:off x="5855197" y="1815304"/>
            <a:ext cx="5761340" cy="4463593"/>
            <a:chOff x="5885014" y="654503"/>
            <a:chExt cx="5761340" cy="446359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E8CF79-C4DC-4256-B3FC-D8396EF89A35}"/>
                </a:ext>
              </a:extLst>
            </p:cNvPr>
            <p:cNvGrpSpPr/>
            <p:nvPr/>
          </p:nvGrpSpPr>
          <p:grpSpPr>
            <a:xfrm>
              <a:off x="6903916" y="718301"/>
              <a:ext cx="4726109" cy="1070828"/>
              <a:chOff x="6751979" y="1666120"/>
              <a:chExt cx="4526164" cy="107082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E1C952-85DD-4DB6-AAE3-6860651F3B58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Data yang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diambil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dari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Yahoo Finance. Data yang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diambil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adalah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data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harga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saham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eBay dan juga data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harga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saham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Amazon yang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keduanya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sama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sama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merupakan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E-Commerce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terbesar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di dunia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6C016-2CE9-4A41-AAAD-479E0F70132F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Data </a:t>
                </a:r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Saham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8954F2-9FF7-439F-AEAB-75F9457D5B63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5E3EB12-866A-4616-9661-235355DF8A5F}"/>
                </a:ext>
              </a:extLst>
            </p:cNvPr>
            <p:cNvGrpSpPr/>
            <p:nvPr/>
          </p:nvGrpSpPr>
          <p:grpSpPr>
            <a:xfrm>
              <a:off x="6903916" y="1889512"/>
              <a:ext cx="4726109" cy="886162"/>
              <a:chOff x="6751979" y="1666120"/>
              <a:chExt cx="4526164" cy="88616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07198E-A196-4A48-A05D-D321491ED28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Kedua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data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saham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tersebut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dibandingkan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untuk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mengetahui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apa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yang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terjadi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dari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tahun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1999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sampai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2019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6944A9-8317-4701-8923-95546EBC6A8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Perbandingan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 Data </a:t>
                </a:r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Saham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A42029-48EF-40B7-A20B-9D05D2DD248A}"/>
                </a:ext>
              </a:extLst>
            </p:cNvPr>
            <p:cNvSpPr txBox="1"/>
            <p:nvPr/>
          </p:nvSpPr>
          <p:spPr>
            <a:xfrm>
              <a:off x="5885014" y="182571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4716221-0920-43D2-8214-692D549C8529}"/>
                </a:ext>
              </a:extLst>
            </p:cNvPr>
            <p:cNvGrpSpPr/>
            <p:nvPr/>
          </p:nvGrpSpPr>
          <p:grpSpPr>
            <a:xfrm>
              <a:off x="6903916" y="3060723"/>
              <a:ext cx="4742438" cy="886162"/>
              <a:chOff x="6751979" y="1666120"/>
              <a:chExt cx="4541802" cy="88616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8B8FD6-80F9-4576-90AF-C6AE8A378DB0}"/>
                  </a:ext>
                </a:extLst>
              </p:cNvPr>
              <p:cNvSpPr txBox="1"/>
              <p:nvPr/>
            </p:nvSpPr>
            <p:spPr>
              <a:xfrm>
                <a:off x="6786089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Memprediksi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kedua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harga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saham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kedepan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dengan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metode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Geometric Brownian Motion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88DC5F-7B11-4BFE-A62A-1B2C2273B5B4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Prediksi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dengan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 GBM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212152-D2D8-461E-8E4F-7D4F53482A03}"/>
                </a:ext>
              </a:extLst>
            </p:cNvPr>
            <p:cNvSpPr txBox="1"/>
            <p:nvPr/>
          </p:nvSpPr>
          <p:spPr>
            <a:xfrm>
              <a:off x="5885014" y="299692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8233B18-C5F8-4857-9674-02EC79188E0E}"/>
                </a:ext>
              </a:extLst>
            </p:cNvPr>
            <p:cNvGrpSpPr/>
            <p:nvPr/>
          </p:nvGrpSpPr>
          <p:grpSpPr>
            <a:xfrm>
              <a:off x="6903916" y="4231934"/>
              <a:ext cx="4726109" cy="886162"/>
              <a:chOff x="6751979" y="1666120"/>
              <a:chExt cx="4526164" cy="88616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B74CB9-D5B6-4AA3-9CED-9A69FC597DBC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Kesimpulan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hasil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analisa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dan juga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hasil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prediksi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menggunakan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metode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GBM.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F95DDF-9AF8-4AF7-867B-79BCE192BEEE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Kesimpulan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4A60E4-672D-45B2-B6C9-4CCEC944A519}"/>
                </a:ext>
              </a:extLst>
            </p:cNvPr>
            <p:cNvSpPr txBox="1"/>
            <p:nvPr/>
          </p:nvSpPr>
          <p:spPr>
            <a:xfrm>
              <a:off x="5885014" y="416813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37838" y="413748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Pembahasan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2320893" y="3511775"/>
            <a:ext cx="765373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 err="1">
                <a:solidFill>
                  <a:schemeClr val="bg1"/>
                </a:solidFill>
                <a:cs typeface="Arial" pitchFamily="34" charset="0"/>
              </a:rPr>
              <a:t>Prediksi</a:t>
            </a: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4800" b="1" dirty="0" err="1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 GBM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5EEE44-FEBA-40F7-B0EF-9237C4864333}"/>
              </a:ext>
            </a:extLst>
          </p:cNvPr>
          <p:cNvGrpSpPr/>
          <p:nvPr/>
        </p:nvGrpSpPr>
        <p:grpSpPr>
          <a:xfrm>
            <a:off x="5293641" y="1717900"/>
            <a:ext cx="1570335" cy="946374"/>
            <a:chOff x="3767143" y="2846931"/>
            <a:chExt cx="1053838" cy="6351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3FDEF-D3D4-4589-8A28-7AE612D65109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8E0B52-FD3F-4E68-AB60-2B0200FFF3B8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FA4BE8-0E34-48B1-B39D-B84BE8FC98A2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0C768-B403-4783-A56B-A48CC4314C72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A5F38-4569-4A0B-8D8A-DE087F2E9571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79D9C2-B681-42F2-91BD-2889582B702C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527DBF-6B4A-40FF-BD05-C68E49046F15}"/>
              </a:ext>
            </a:extLst>
          </p:cNvPr>
          <p:cNvSpPr/>
          <p:nvPr/>
        </p:nvSpPr>
        <p:spPr>
          <a:xfrm>
            <a:off x="5228214" y="2039497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close/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close/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close/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close/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close/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close/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close/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close/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19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Data Hasil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Geometric Brownian Motion</a:t>
            </a:r>
          </a:p>
        </p:txBody>
      </p:sp>
      <p:grpSp>
        <p:nvGrpSpPr>
          <p:cNvPr id="12" name="그룹 3">
            <a:extLst>
              <a:ext uri="{FF2B5EF4-FFF2-40B4-BE49-F238E27FC236}">
                <a16:creationId xmlns:a16="http://schemas.microsoft.com/office/drawing/2014/main" id="{3A8A3D88-0760-4D94-9137-51FAD6F5519C}"/>
              </a:ext>
            </a:extLst>
          </p:cNvPr>
          <p:cNvGrpSpPr/>
          <p:nvPr/>
        </p:nvGrpSpPr>
        <p:grpSpPr>
          <a:xfrm>
            <a:off x="802282" y="2119747"/>
            <a:ext cx="4546958" cy="901016"/>
            <a:chOff x="467544" y="2421312"/>
            <a:chExt cx="4546958" cy="90101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68932D-151C-4133-9069-2EE5B995D97B}"/>
                </a:ext>
              </a:extLst>
            </p:cNvPr>
            <p:cNvSpPr/>
            <p:nvPr/>
          </p:nvSpPr>
          <p:spPr>
            <a:xfrm>
              <a:off x="820483" y="2799108"/>
              <a:ext cx="4194019" cy="523220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Garis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berwarna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Kuring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mewakili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pertumbuhan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harga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saham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Amazon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dari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1999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ke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2019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D93039-E5A5-4335-986F-6F6F0BB768E5}"/>
                </a:ext>
              </a:extLst>
            </p:cNvPr>
            <p:cNvSpPr/>
            <p:nvPr/>
          </p:nvSpPr>
          <p:spPr>
            <a:xfrm>
              <a:off x="467544" y="2421312"/>
              <a:ext cx="4546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1. </a:t>
              </a:r>
              <a:r>
                <a:rPr kumimoji="0" lang="en-US" altLang="ko-KR" sz="2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Garis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2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Berwarna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2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Kuning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5" name="그룹 9">
            <a:extLst>
              <a:ext uri="{FF2B5EF4-FFF2-40B4-BE49-F238E27FC236}">
                <a16:creationId xmlns:a16="http://schemas.microsoft.com/office/drawing/2014/main" id="{53E09D8B-A1ED-41BD-A403-34BAEBFD8684}"/>
              </a:ext>
            </a:extLst>
          </p:cNvPr>
          <p:cNvGrpSpPr/>
          <p:nvPr/>
        </p:nvGrpSpPr>
        <p:grpSpPr>
          <a:xfrm>
            <a:off x="802282" y="3274641"/>
            <a:ext cx="4546958" cy="901016"/>
            <a:chOff x="467544" y="3302740"/>
            <a:chExt cx="4546958" cy="90101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9B2C6B-480D-4EDB-BC0A-4EA2D7A149DE}"/>
                </a:ext>
              </a:extLst>
            </p:cNvPr>
            <p:cNvSpPr/>
            <p:nvPr/>
          </p:nvSpPr>
          <p:spPr>
            <a:xfrm>
              <a:off x="820483" y="3680536"/>
              <a:ext cx="4194019" cy="523220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pPr lvl="0">
                <a:defRPr/>
              </a:pPr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Garis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berwarna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biru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mewakili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pertumbuhan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harga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saham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eBay </a:t>
              </a:r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dari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1999 </a:t>
              </a:r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ke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2019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AEC1972-B037-4F0B-B2EB-A144EF96F4D1}"/>
                </a:ext>
              </a:extLst>
            </p:cNvPr>
            <p:cNvSpPr/>
            <p:nvPr/>
          </p:nvSpPr>
          <p:spPr>
            <a:xfrm>
              <a:off x="467544" y="3302740"/>
              <a:ext cx="4546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2. </a:t>
              </a:r>
              <a:r>
                <a:rPr lang="en-US" altLang="ko-KR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Garis</a:t>
              </a: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Berwarna</a:t>
              </a: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Biru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8" name="그룹 10">
            <a:extLst>
              <a:ext uri="{FF2B5EF4-FFF2-40B4-BE49-F238E27FC236}">
                <a16:creationId xmlns:a16="http://schemas.microsoft.com/office/drawing/2014/main" id="{11856825-EA8A-4DA1-91AB-C23356D9021A}"/>
              </a:ext>
            </a:extLst>
          </p:cNvPr>
          <p:cNvGrpSpPr/>
          <p:nvPr/>
        </p:nvGrpSpPr>
        <p:grpSpPr>
          <a:xfrm>
            <a:off x="802282" y="4429535"/>
            <a:ext cx="4546958" cy="901016"/>
            <a:chOff x="467544" y="4184168"/>
            <a:chExt cx="4546958" cy="90101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3A9B58-17DD-476B-BDBD-CDB788B7CE1F}"/>
                </a:ext>
              </a:extLst>
            </p:cNvPr>
            <p:cNvSpPr/>
            <p:nvPr/>
          </p:nvSpPr>
          <p:spPr>
            <a:xfrm>
              <a:off x="820483" y="4561964"/>
              <a:ext cx="4194019" cy="523220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Garis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yang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memiliki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macam-macam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warna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ini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merupakan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hasil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dari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GBM yang di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implementasi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6DC7819-80FC-4F02-96D5-2848F42636CB}"/>
                </a:ext>
              </a:extLst>
            </p:cNvPr>
            <p:cNvSpPr/>
            <p:nvPr/>
          </p:nvSpPr>
          <p:spPr>
            <a:xfrm>
              <a:off x="467544" y="4184168"/>
              <a:ext cx="4546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3. </a:t>
              </a:r>
              <a:r>
                <a:rPr kumimoji="0" lang="en-US" altLang="ko-KR" sz="2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Garis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2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Berwarna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2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Warni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60DCD72-A543-41C3-A5CB-BDBA697C5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240" y="1361311"/>
            <a:ext cx="6141965" cy="495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98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Box 272">
            <a:extLst>
              <a:ext uri="{FF2B5EF4-FFF2-40B4-BE49-F238E27FC236}">
                <a16:creationId xmlns:a16="http://schemas.microsoft.com/office/drawing/2014/main" id="{2F20437E-564F-4C23-9CF2-6977DC7C3BD9}"/>
              </a:ext>
            </a:extLst>
          </p:cNvPr>
          <p:cNvSpPr txBox="1"/>
          <p:nvPr/>
        </p:nvSpPr>
        <p:spPr>
          <a:xfrm>
            <a:off x="3017505" y="5499080"/>
            <a:ext cx="70729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accent3"/>
                </a:solidFill>
              </a:rPr>
              <a:t>Dilihat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dari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grafik</a:t>
            </a:r>
            <a:r>
              <a:rPr lang="en-US" altLang="ko-KR" sz="1600" dirty="0">
                <a:solidFill>
                  <a:schemeClr val="accent3"/>
                </a:solidFill>
              </a:rPr>
              <a:t> yang </a:t>
            </a:r>
            <a:r>
              <a:rPr lang="en-US" altLang="ko-KR" sz="1600" dirty="0" err="1">
                <a:solidFill>
                  <a:schemeClr val="accent3"/>
                </a:solidFill>
              </a:rPr>
              <a:t>ditampilkan</a:t>
            </a:r>
            <a:r>
              <a:rPr lang="en-US" altLang="ko-KR" sz="1600" dirty="0">
                <a:solidFill>
                  <a:schemeClr val="accent3"/>
                </a:solidFill>
              </a:rPr>
              <a:t>, </a:t>
            </a:r>
            <a:r>
              <a:rPr lang="en-US" altLang="ko-KR" sz="1600" dirty="0" err="1">
                <a:solidFill>
                  <a:schemeClr val="accent3"/>
                </a:solidFill>
              </a:rPr>
              <a:t>prediksi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dari</a:t>
            </a:r>
            <a:r>
              <a:rPr lang="en-US" altLang="ko-KR" sz="1600" dirty="0">
                <a:solidFill>
                  <a:schemeClr val="accent3"/>
                </a:solidFill>
              </a:rPr>
              <a:t> Amazon </a:t>
            </a:r>
            <a:r>
              <a:rPr lang="en-US" altLang="ko-KR" sz="1600" dirty="0" err="1">
                <a:solidFill>
                  <a:schemeClr val="accent3"/>
                </a:solidFill>
              </a:rPr>
              <a:t>menurut</a:t>
            </a:r>
            <a:r>
              <a:rPr lang="en-US" altLang="ko-KR" sz="1600" dirty="0">
                <a:solidFill>
                  <a:schemeClr val="accent3"/>
                </a:solidFill>
              </a:rPr>
              <a:t> GBM </a:t>
            </a:r>
            <a:r>
              <a:rPr lang="en-US" altLang="ko-KR" sz="1600" dirty="0" err="1">
                <a:solidFill>
                  <a:schemeClr val="accent3"/>
                </a:solidFill>
              </a:rPr>
              <a:t>adalah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cenderung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stabil</a:t>
            </a:r>
            <a:r>
              <a:rPr lang="en-US" altLang="ko-KR" sz="1600" dirty="0">
                <a:solidFill>
                  <a:schemeClr val="accent3"/>
                </a:solidFill>
              </a:rPr>
              <a:t> (</a:t>
            </a:r>
            <a:r>
              <a:rPr lang="en-US" altLang="ko-KR" sz="1600" dirty="0" err="1">
                <a:solidFill>
                  <a:schemeClr val="accent3"/>
                </a:solidFill>
              </a:rPr>
              <a:t>datar</a:t>
            </a:r>
            <a:r>
              <a:rPr lang="en-US" altLang="ko-KR" sz="1600" dirty="0">
                <a:solidFill>
                  <a:schemeClr val="accent3"/>
                </a:solidFill>
              </a:rPr>
              <a:t>) </a:t>
            </a:r>
            <a:r>
              <a:rPr lang="en-US" altLang="ko-KR" sz="1600" dirty="0" err="1">
                <a:solidFill>
                  <a:schemeClr val="accent3"/>
                </a:solidFill>
              </a:rPr>
              <a:t>ataupun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turun</a:t>
            </a:r>
            <a:r>
              <a:rPr lang="en-US" altLang="ko-KR" sz="1600" dirty="0">
                <a:solidFill>
                  <a:schemeClr val="accent3"/>
                </a:solidFill>
              </a:rPr>
              <a:t>. Hal </a:t>
            </a:r>
            <a:r>
              <a:rPr lang="en-US" altLang="ko-KR" sz="1600" dirty="0" err="1">
                <a:solidFill>
                  <a:schemeClr val="accent3"/>
                </a:solidFill>
              </a:rPr>
              <a:t>ini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dikarenakan</a:t>
            </a:r>
            <a:r>
              <a:rPr lang="en-US" altLang="ko-KR" sz="1600" dirty="0">
                <a:solidFill>
                  <a:schemeClr val="accent3"/>
                </a:solidFill>
              </a:rPr>
              <a:t> GBM </a:t>
            </a:r>
            <a:r>
              <a:rPr lang="en-US" altLang="ko-KR" sz="1600" dirty="0" err="1">
                <a:solidFill>
                  <a:schemeClr val="accent3"/>
                </a:solidFill>
              </a:rPr>
              <a:t>melihat</a:t>
            </a:r>
            <a:r>
              <a:rPr lang="en-US" altLang="ko-KR" sz="1600" dirty="0">
                <a:solidFill>
                  <a:schemeClr val="accent3"/>
                </a:solidFill>
              </a:rPr>
              <a:t> data </a:t>
            </a:r>
            <a:r>
              <a:rPr lang="en-US" altLang="ko-KR" sz="1600" dirty="0" err="1">
                <a:solidFill>
                  <a:schemeClr val="accent3"/>
                </a:solidFill>
              </a:rPr>
              <a:t>pertumbuhan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terakhir</a:t>
            </a:r>
            <a:r>
              <a:rPr lang="en-US" altLang="ko-KR" sz="1600" dirty="0">
                <a:solidFill>
                  <a:schemeClr val="accent3"/>
                </a:solidFill>
              </a:rPr>
              <a:t> yang </a:t>
            </a:r>
            <a:r>
              <a:rPr lang="en-US" altLang="ko-KR" sz="1600" dirty="0" err="1">
                <a:solidFill>
                  <a:schemeClr val="accent3"/>
                </a:solidFill>
              </a:rPr>
              <a:t>sudah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tidak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terlalu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menukik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pertumbuhannya</a:t>
            </a:r>
            <a:r>
              <a:rPr lang="en-US" altLang="ko-KR" sz="1600" dirty="0">
                <a:solidFill>
                  <a:schemeClr val="accent3"/>
                </a:solidFill>
              </a:rPr>
              <a:t>. </a:t>
            </a:r>
            <a:r>
              <a:rPr lang="en-US" altLang="ko-KR" sz="1600" dirty="0" err="1">
                <a:solidFill>
                  <a:schemeClr val="accent3"/>
                </a:solidFill>
              </a:rPr>
              <a:t>Tidak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seperti</a:t>
            </a:r>
            <a:r>
              <a:rPr lang="en-US" altLang="ko-KR" sz="1600" dirty="0">
                <a:solidFill>
                  <a:schemeClr val="accent3"/>
                </a:solidFill>
              </a:rPr>
              <a:t> pada </a:t>
            </a:r>
            <a:r>
              <a:rPr lang="en-US" altLang="ko-KR" sz="1600" dirty="0" err="1">
                <a:solidFill>
                  <a:schemeClr val="accent3"/>
                </a:solidFill>
              </a:rPr>
              <a:t>tahun</a:t>
            </a:r>
            <a:r>
              <a:rPr lang="en-US" altLang="ko-KR" sz="1600" dirty="0">
                <a:solidFill>
                  <a:schemeClr val="accent3"/>
                </a:solidFill>
              </a:rPr>
              <a:t> 2015 </a:t>
            </a:r>
            <a:r>
              <a:rPr lang="en-US" altLang="ko-KR" sz="1600" dirty="0" err="1">
                <a:solidFill>
                  <a:schemeClr val="accent3"/>
                </a:solidFill>
              </a:rPr>
              <a:t>ke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sekitar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tahun</a:t>
            </a:r>
            <a:r>
              <a:rPr lang="en-US" altLang="ko-KR" sz="1600" dirty="0">
                <a:solidFill>
                  <a:schemeClr val="accent3"/>
                </a:solidFill>
              </a:rPr>
              <a:t> 2017 yang </a:t>
            </a:r>
            <a:r>
              <a:rPr lang="en-US" altLang="ko-KR" sz="1600" dirty="0" err="1">
                <a:solidFill>
                  <a:schemeClr val="accent3"/>
                </a:solidFill>
              </a:rPr>
              <a:t>menukik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tajam</a:t>
            </a:r>
            <a:r>
              <a:rPr lang="en-US" altLang="ko-KR" sz="1600" dirty="0">
                <a:solidFill>
                  <a:schemeClr val="accent3"/>
                </a:solidFill>
              </a:rPr>
              <a:t>. </a:t>
            </a:r>
            <a:r>
              <a:rPr lang="en-US" altLang="ko-KR" sz="1600" dirty="0" err="1">
                <a:solidFill>
                  <a:schemeClr val="accent3"/>
                </a:solidFill>
              </a:rPr>
              <a:t>Sehingga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hasil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prediksi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menjadi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lebih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datar</a:t>
            </a:r>
            <a:endParaRPr lang="en-US" altLang="ko-KR" sz="16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74" name="Text Placeholder 273">
            <a:extLst>
              <a:ext uri="{FF2B5EF4-FFF2-40B4-BE49-F238E27FC236}">
                <a16:creationId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Prediksi</a:t>
            </a:r>
            <a:r>
              <a:rPr lang="en-US" dirty="0"/>
              <a:t> Amazon</a:t>
            </a: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77265635-2AF5-4CE9-A901-96E721043C73}"/>
              </a:ext>
            </a:extLst>
          </p:cNvPr>
          <p:cNvGrpSpPr/>
          <p:nvPr/>
        </p:nvGrpSpPr>
        <p:grpSpPr>
          <a:xfrm>
            <a:off x="2014536" y="5268546"/>
            <a:ext cx="819840" cy="742755"/>
            <a:chOff x="5568642" y="590386"/>
            <a:chExt cx="1119554" cy="1014288"/>
          </a:xfrm>
        </p:grpSpPr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210F2C9A-1D16-45B9-B5A8-F971DCE06798}"/>
                </a:ext>
              </a:extLst>
            </p:cNvPr>
            <p:cNvGrpSpPr/>
            <p:nvPr/>
          </p:nvGrpSpPr>
          <p:grpSpPr>
            <a:xfrm>
              <a:off x="5568642" y="803828"/>
              <a:ext cx="1119554" cy="800846"/>
              <a:chOff x="3734285" y="3060373"/>
              <a:chExt cx="1119554" cy="800846"/>
            </a:xfrm>
            <a:solidFill>
              <a:schemeClr val="accent5"/>
            </a:solidFill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B773E09B-FA3F-4113-8CE5-D1E1C7DCF0BA}"/>
                  </a:ext>
                </a:extLst>
              </p:cNvPr>
              <p:cNvSpPr/>
              <p:nvPr/>
            </p:nvSpPr>
            <p:spPr>
              <a:xfrm>
                <a:off x="3734285" y="3585834"/>
                <a:ext cx="158262" cy="275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152362D4-0BB6-484D-AD04-280030B3BDCC}"/>
                  </a:ext>
                </a:extLst>
              </p:cNvPr>
              <p:cNvSpPr/>
              <p:nvPr/>
            </p:nvSpPr>
            <p:spPr>
              <a:xfrm>
                <a:off x="3974608" y="3317251"/>
                <a:ext cx="158262" cy="54396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582FF2D3-5FF4-4DA7-AC66-197F436A5CD6}"/>
                  </a:ext>
                </a:extLst>
              </p:cNvPr>
              <p:cNvSpPr/>
              <p:nvPr/>
            </p:nvSpPr>
            <p:spPr>
              <a:xfrm>
                <a:off x="4214931" y="3455681"/>
                <a:ext cx="158262" cy="4055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6A5707CF-E7CC-4E8D-9EE1-D2394157CD9E}"/>
                  </a:ext>
                </a:extLst>
              </p:cNvPr>
              <p:cNvSpPr/>
              <p:nvPr/>
            </p:nvSpPr>
            <p:spPr>
              <a:xfrm>
                <a:off x="4455254" y="3326642"/>
                <a:ext cx="158262" cy="53457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5E492207-9AFD-487F-90F6-907A5E3AA4C6}"/>
                  </a:ext>
                </a:extLst>
              </p:cNvPr>
              <p:cNvSpPr/>
              <p:nvPr/>
            </p:nvSpPr>
            <p:spPr>
              <a:xfrm>
                <a:off x="4695577" y="3060373"/>
                <a:ext cx="158262" cy="8008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138F600C-CF72-4CB4-A097-33FD17414384}"/>
                </a:ext>
              </a:extLst>
            </p:cNvPr>
            <p:cNvGrpSpPr/>
            <p:nvPr/>
          </p:nvGrpSpPr>
          <p:grpSpPr>
            <a:xfrm>
              <a:off x="5601500" y="590386"/>
              <a:ext cx="1053838" cy="635103"/>
              <a:chOff x="3767143" y="2846931"/>
              <a:chExt cx="1053838" cy="635103"/>
            </a:xfrm>
            <a:solidFill>
              <a:schemeClr val="accent1"/>
            </a:solidFill>
          </p:grpSpPr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4255B960-50AC-45B8-AD90-A76D2BDC279A}"/>
                  </a:ext>
                </a:extLst>
              </p:cNvPr>
              <p:cNvSpPr/>
              <p:nvPr/>
            </p:nvSpPr>
            <p:spPr>
              <a:xfrm>
                <a:off x="3813737" y="2889799"/>
                <a:ext cx="967795" cy="543968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795" h="543968">
                    <a:moveTo>
                      <a:pt x="0" y="543968"/>
                    </a:moveTo>
                    <a:lnTo>
                      <a:pt x="230044" y="233606"/>
                    </a:lnTo>
                    <a:lnTo>
                      <a:pt x="480336" y="430652"/>
                    </a:lnTo>
                    <a:lnTo>
                      <a:pt x="724178" y="280327"/>
                    </a:lnTo>
                    <a:lnTo>
                      <a:pt x="967795" y="0"/>
                    </a:ln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300A336C-43BB-4ADA-9DBB-6EF002BC2EC3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5840ED9C-4137-4B83-B073-F564CCA90D74}"/>
                  </a:ext>
                </a:extLst>
              </p:cNvPr>
              <p:cNvSpPr/>
              <p:nvPr/>
            </p:nvSpPr>
            <p:spPr>
              <a:xfrm>
                <a:off x="4000642" y="3081351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2816C332-ADEA-46A4-87BA-7955BCD92848}"/>
                  </a:ext>
                </a:extLst>
              </p:cNvPr>
              <p:cNvSpPr/>
              <p:nvPr/>
            </p:nvSpPr>
            <p:spPr>
              <a:xfrm>
                <a:off x="4247789" y="3267775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0F077A5A-0287-418C-986A-7271FBCA771F}"/>
                  </a:ext>
                </a:extLst>
              </p:cNvPr>
              <p:cNvSpPr/>
              <p:nvPr/>
            </p:nvSpPr>
            <p:spPr>
              <a:xfrm>
                <a:off x="4488112" y="3127624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CB04C5FC-3EB6-4F2F-A0DD-46FBBE6DA2DD}"/>
                  </a:ext>
                </a:extLst>
              </p:cNvPr>
              <p:cNvSpPr/>
              <p:nvPr/>
            </p:nvSpPr>
            <p:spPr>
              <a:xfrm>
                <a:off x="4728435" y="2846931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51" name="Picture 250">
            <a:extLst>
              <a:ext uri="{FF2B5EF4-FFF2-40B4-BE49-F238E27FC236}">
                <a16:creationId xmlns:a16="http://schemas.microsoft.com/office/drawing/2014/main" id="{5EAEDCE5-6049-4F82-9F6C-83F335813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017" y="1061863"/>
            <a:ext cx="6141965" cy="42066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29CEB2-985A-4F57-900B-9787C2530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4" y="159751"/>
            <a:ext cx="2380535" cy="238053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3AA2DA-4E3E-454B-AD63-F7A0E35ADE66}"/>
              </a:ext>
            </a:extLst>
          </p:cNvPr>
          <p:cNvCxnSpPr/>
          <p:nvPr/>
        </p:nvCxnSpPr>
        <p:spPr>
          <a:xfrm>
            <a:off x="475454" y="2880360"/>
            <a:ext cx="1982888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938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Box 272">
            <a:extLst>
              <a:ext uri="{FF2B5EF4-FFF2-40B4-BE49-F238E27FC236}">
                <a16:creationId xmlns:a16="http://schemas.microsoft.com/office/drawing/2014/main" id="{2F20437E-564F-4C23-9CF2-6977DC7C3BD9}"/>
              </a:ext>
            </a:extLst>
          </p:cNvPr>
          <p:cNvSpPr txBox="1"/>
          <p:nvPr/>
        </p:nvSpPr>
        <p:spPr>
          <a:xfrm>
            <a:off x="3037257" y="5342658"/>
            <a:ext cx="70729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/>
                </a:solidFill>
              </a:rPr>
              <a:t>Dari </a:t>
            </a:r>
            <a:r>
              <a:rPr lang="en-US" altLang="ko-KR" sz="1600" dirty="0" err="1">
                <a:solidFill>
                  <a:schemeClr val="accent3"/>
                </a:solidFill>
              </a:rPr>
              <a:t>prediksi</a:t>
            </a:r>
            <a:r>
              <a:rPr lang="en-US" altLang="ko-KR" sz="1600" dirty="0">
                <a:solidFill>
                  <a:schemeClr val="accent3"/>
                </a:solidFill>
              </a:rPr>
              <a:t> yang </a:t>
            </a:r>
            <a:r>
              <a:rPr lang="en-US" altLang="ko-KR" sz="1600" dirty="0" err="1">
                <a:solidFill>
                  <a:schemeClr val="accent3"/>
                </a:solidFill>
              </a:rPr>
              <a:t>dilakukan</a:t>
            </a:r>
            <a:r>
              <a:rPr lang="en-US" altLang="ko-KR" sz="1600" dirty="0">
                <a:solidFill>
                  <a:schemeClr val="accent3"/>
                </a:solidFill>
              </a:rPr>
              <a:t> GBM pada data </a:t>
            </a:r>
            <a:r>
              <a:rPr lang="en-US" altLang="ko-KR" sz="1600" dirty="0" err="1">
                <a:solidFill>
                  <a:schemeClr val="accent3"/>
                </a:solidFill>
              </a:rPr>
              <a:t>harga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saham</a:t>
            </a:r>
            <a:r>
              <a:rPr lang="en-US" altLang="ko-KR" sz="1600" dirty="0">
                <a:solidFill>
                  <a:schemeClr val="accent3"/>
                </a:solidFill>
              </a:rPr>
              <a:t> eBay </a:t>
            </a:r>
            <a:r>
              <a:rPr lang="en-US" altLang="ko-KR" sz="1600" dirty="0" err="1">
                <a:solidFill>
                  <a:schemeClr val="accent3"/>
                </a:solidFill>
              </a:rPr>
              <a:t>menampilkan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prediksi</a:t>
            </a:r>
            <a:r>
              <a:rPr lang="en-US" altLang="ko-KR" sz="1600" dirty="0">
                <a:solidFill>
                  <a:schemeClr val="accent3"/>
                </a:solidFill>
              </a:rPr>
              <a:t> yang </a:t>
            </a:r>
            <a:r>
              <a:rPr lang="en-US" altLang="ko-KR" sz="1600" dirty="0" err="1">
                <a:solidFill>
                  <a:schemeClr val="accent3"/>
                </a:solidFill>
              </a:rPr>
              <a:t>cukup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datar</a:t>
            </a:r>
            <a:r>
              <a:rPr lang="en-US" altLang="ko-KR" sz="1600" dirty="0">
                <a:solidFill>
                  <a:schemeClr val="accent3"/>
                </a:solidFill>
              </a:rPr>
              <a:t>. Hal </a:t>
            </a:r>
            <a:r>
              <a:rPr lang="en-US" altLang="ko-KR" sz="1600" dirty="0" err="1">
                <a:solidFill>
                  <a:schemeClr val="accent3"/>
                </a:solidFill>
              </a:rPr>
              <a:t>ini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bersesuaian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dengan</a:t>
            </a:r>
            <a:r>
              <a:rPr lang="en-US" altLang="ko-KR" sz="1600" dirty="0">
                <a:solidFill>
                  <a:schemeClr val="accent3"/>
                </a:solidFill>
              </a:rPr>
              <a:t> data </a:t>
            </a:r>
            <a:r>
              <a:rPr lang="en-US" altLang="ko-KR" sz="1600" dirty="0" err="1">
                <a:solidFill>
                  <a:schemeClr val="accent3"/>
                </a:solidFill>
              </a:rPr>
              <a:t>harga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saham</a:t>
            </a:r>
            <a:r>
              <a:rPr lang="en-US" altLang="ko-KR" sz="1600" dirty="0">
                <a:solidFill>
                  <a:schemeClr val="accent3"/>
                </a:solidFill>
              </a:rPr>
              <a:t> eBay yang </a:t>
            </a:r>
            <a:r>
              <a:rPr lang="en-US" altLang="ko-KR" sz="1600" dirty="0" err="1">
                <a:solidFill>
                  <a:schemeClr val="accent3"/>
                </a:solidFill>
              </a:rPr>
              <a:t>cenderung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stabil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sehingga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hasil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prediksinya</a:t>
            </a:r>
            <a:r>
              <a:rPr lang="en-US" altLang="ko-KR" sz="1600" dirty="0">
                <a:solidFill>
                  <a:schemeClr val="accent3"/>
                </a:solidFill>
              </a:rPr>
              <a:t> pun  </a:t>
            </a:r>
            <a:r>
              <a:rPr lang="en-US" altLang="ko-KR" sz="1600" dirty="0" err="1">
                <a:solidFill>
                  <a:schemeClr val="accent3"/>
                </a:solidFill>
              </a:rPr>
              <a:t>akan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cenderung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stabil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sesusai</a:t>
            </a:r>
            <a:r>
              <a:rPr lang="en-US" altLang="ko-KR" sz="1600" dirty="0">
                <a:solidFill>
                  <a:schemeClr val="accent3"/>
                </a:solidFill>
              </a:rPr>
              <a:t> data </a:t>
            </a:r>
            <a:r>
              <a:rPr lang="en-US" altLang="ko-KR" sz="1600" dirty="0" err="1">
                <a:solidFill>
                  <a:schemeClr val="accent3"/>
                </a:solidFill>
              </a:rPr>
              <a:t>sebelumnya</a:t>
            </a:r>
            <a:r>
              <a:rPr lang="en-US" altLang="ko-KR" sz="1600" dirty="0">
                <a:solidFill>
                  <a:schemeClr val="accent3"/>
                </a:solidFill>
              </a:rPr>
              <a:t>. Karena pada </a:t>
            </a:r>
            <a:r>
              <a:rPr lang="en-US" altLang="ko-KR" sz="1600" dirty="0" err="1">
                <a:solidFill>
                  <a:schemeClr val="accent3"/>
                </a:solidFill>
              </a:rPr>
              <a:t>dasarnya</a:t>
            </a:r>
            <a:r>
              <a:rPr lang="en-US" altLang="ko-KR" sz="1600" dirty="0">
                <a:solidFill>
                  <a:schemeClr val="accent3"/>
                </a:solidFill>
              </a:rPr>
              <a:t> eBay </a:t>
            </a:r>
            <a:r>
              <a:rPr lang="en-US" altLang="ko-KR" sz="1600" dirty="0" err="1">
                <a:solidFill>
                  <a:schemeClr val="accent3"/>
                </a:solidFill>
              </a:rPr>
              <a:t>memiliki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harga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saham</a:t>
            </a:r>
            <a:r>
              <a:rPr lang="en-US" altLang="ko-KR" sz="1600" dirty="0">
                <a:solidFill>
                  <a:schemeClr val="accent3"/>
                </a:solidFill>
              </a:rPr>
              <a:t> yang </a:t>
            </a:r>
            <a:r>
              <a:rPr lang="en-US" altLang="ko-KR" sz="1600" dirty="0" err="1">
                <a:solidFill>
                  <a:schemeClr val="accent3"/>
                </a:solidFill>
              </a:rPr>
              <a:t>cenderung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stabil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tanpa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adanya</a:t>
            </a:r>
            <a:r>
              <a:rPr lang="en-US" altLang="ko-KR" sz="1600" dirty="0">
                <a:solidFill>
                  <a:schemeClr val="accent3"/>
                </a:solidFill>
              </a:rPr>
              <a:t> </a:t>
            </a:r>
            <a:r>
              <a:rPr lang="en-US" altLang="ko-KR" sz="1600" dirty="0" err="1">
                <a:solidFill>
                  <a:schemeClr val="accent3"/>
                </a:solidFill>
              </a:rPr>
              <a:t>peningkatan</a:t>
            </a:r>
            <a:endParaRPr lang="en-US" altLang="ko-KR" sz="16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74" name="Text Placeholder 273">
            <a:extLst>
              <a:ext uri="{FF2B5EF4-FFF2-40B4-BE49-F238E27FC236}">
                <a16:creationId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Prediksi</a:t>
            </a:r>
            <a:r>
              <a:rPr lang="en-US" dirty="0"/>
              <a:t> eBay</a:t>
            </a: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77265635-2AF5-4CE9-A901-96E721043C73}"/>
              </a:ext>
            </a:extLst>
          </p:cNvPr>
          <p:cNvGrpSpPr/>
          <p:nvPr/>
        </p:nvGrpSpPr>
        <p:grpSpPr>
          <a:xfrm>
            <a:off x="2014536" y="5268546"/>
            <a:ext cx="819840" cy="742755"/>
            <a:chOff x="5568642" y="590386"/>
            <a:chExt cx="1119554" cy="1014288"/>
          </a:xfrm>
        </p:grpSpPr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210F2C9A-1D16-45B9-B5A8-F971DCE06798}"/>
                </a:ext>
              </a:extLst>
            </p:cNvPr>
            <p:cNvGrpSpPr/>
            <p:nvPr/>
          </p:nvGrpSpPr>
          <p:grpSpPr>
            <a:xfrm>
              <a:off x="5568642" y="803828"/>
              <a:ext cx="1119554" cy="800846"/>
              <a:chOff x="3734285" y="3060373"/>
              <a:chExt cx="1119554" cy="800846"/>
            </a:xfrm>
            <a:solidFill>
              <a:schemeClr val="accent5"/>
            </a:solidFill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B773E09B-FA3F-4113-8CE5-D1E1C7DCF0BA}"/>
                  </a:ext>
                </a:extLst>
              </p:cNvPr>
              <p:cNvSpPr/>
              <p:nvPr/>
            </p:nvSpPr>
            <p:spPr>
              <a:xfrm>
                <a:off x="3734285" y="3585834"/>
                <a:ext cx="158262" cy="275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152362D4-0BB6-484D-AD04-280030B3BDCC}"/>
                  </a:ext>
                </a:extLst>
              </p:cNvPr>
              <p:cNvSpPr/>
              <p:nvPr/>
            </p:nvSpPr>
            <p:spPr>
              <a:xfrm>
                <a:off x="3974608" y="3317251"/>
                <a:ext cx="158262" cy="54396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582FF2D3-5FF4-4DA7-AC66-197F436A5CD6}"/>
                  </a:ext>
                </a:extLst>
              </p:cNvPr>
              <p:cNvSpPr/>
              <p:nvPr/>
            </p:nvSpPr>
            <p:spPr>
              <a:xfrm>
                <a:off x="4214931" y="3455681"/>
                <a:ext cx="158262" cy="4055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6A5707CF-E7CC-4E8D-9EE1-D2394157CD9E}"/>
                  </a:ext>
                </a:extLst>
              </p:cNvPr>
              <p:cNvSpPr/>
              <p:nvPr/>
            </p:nvSpPr>
            <p:spPr>
              <a:xfrm>
                <a:off x="4455254" y="3326642"/>
                <a:ext cx="158262" cy="53457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5E492207-9AFD-487F-90F6-907A5E3AA4C6}"/>
                  </a:ext>
                </a:extLst>
              </p:cNvPr>
              <p:cNvSpPr/>
              <p:nvPr/>
            </p:nvSpPr>
            <p:spPr>
              <a:xfrm>
                <a:off x="4695577" y="3060373"/>
                <a:ext cx="158262" cy="8008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138F600C-CF72-4CB4-A097-33FD17414384}"/>
                </a:ext>
              </a:extLst>
            </p:cNvPr>
            <p:cNvGrpSpPr/>
            <p:nvPr/>
          </p:nvGrpSpPr>
          <p:grpSpPr>
            <a:xfrm>
              <a:off x="5601500" y="590386"/>
              <a:ext cx="1053838" cy="635103"/>
              <a:chOff x="3767143" y="2846931"/>
              <a:chExt cx="1053838" cy="635103"/>
            </a:xfrm>
            <a:solidFill>
              <a:schemeClr val="accent1"/>
            </a:solidFill>
          </p:grpSpPr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4255B960-50AC-45B8-AD90-A76D2BDC279A}"/>
                  </a:ext>
                </a:extLst>
              </p:cNvPr>
              <p:cNvSpPr/>
              <p:nvPr/>
            </p:nvSpPr>
            <p:spPr>
              <a:xfrm>
                <a:off x="3813737" y="2889799"/>
                <a:ext cx="967795" cy="543968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795" h="543968">
                    <a:moveTo>
                      <a:pt x="0" y="543968"/>
                    </a:moveTo>
                    <a:lnTo>
                      <a:pt x="230044" y="233606"/>
                    </a:lnTo>
                    <a:lnTo>
                      <a:pt x="480336" y="430652"/>
                    </a:lnTo>
                    <a:lnTo>
                      <a:pt x="724178" y="280327"/>
                    </a:lnTo>
                    <a:lnTo>
                      <a:pt x="967795" y="0"/>
                    </a:ln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300A336C-43BB-4ADA-9DBB-6EF002BC2EC3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5840ED9C-4137-4B83-B073-F564CCA90D74}"/>
                  </a:ext>
                </a:extLst>
              </p:cNvPr>
              <p:cNvSpPr/>
              <p:nvPr/>
            </p:nvSpPr>
            <p:spPr>
              <a:xfrm>
                <a:off x="4000642" y="3081351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2816C332-ADEA-46A4-87BA-7955BCD92848}"/>
                  </a:ext>
                </a:extLst>
              </p:cNvPr>
              <p:cNvSpPr/>
              <p:nvPr/>
            </p:nvSpPr>
            <p:spPr>
              <a:xfrm>
                <a:off x="4247789" y="3267775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0F077A5A-0287-418C-986A-7271FBCA771F}"/>
                  </a:ext>
                </a:extLst>
              </p:cNvPr>
              <p:cNvSpPr/>
              <p:nvPr/>
            </p:nvSpPr>
            <p:spPr>
              <a:xfrm>
                <a:off x="4488112" y="3127624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CB04C5FC-3EB6-4F2F-A0DD-46FBBE6DA2DD}"/>
                  </a:ext>
                </a:extLst>
              </p:cNvPr>
              <p:cNvSpPr/>
              <p:nvPr/>
            </p:nvSpPr>
            <p:spPr>
              <a:xfrm>
                <a:off x="4728435" y="2846931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51" name="Picture 250">
            <a:extLst>
              <a:ext uri="{FF2B5EF4-FFF2-40B4-BE49-F238E27FC236}">
                <a16:creationId xmlns:a16="http://schemas.microsoft.com/office/drawing/2014/main" id="{5EAEDCE5-6049-4F82-9F6C-83F335813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017" y="1061863"/>
            <a:ext cx="6141965" cy="42066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379F5E-566D-477A-940C-7D72597C9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923" y="-393847"/>
            <a:ext cx="4549711" cy="341228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5E1CD0-E091-4338-8D37-90669BA0D616}"/>
              </a:ext>
            </a:extLst>
          </p:cNvPr>
          <p:cNvCxnSpPr/>
          <p:nvPr/>
        </p:nvCxnSpPr>
        <p:spPr>
          <a:xfrm>
            <a:off x="383621" y="2255520"/>
            <a:ext cx="1982888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717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FBBD03-DACB-49F7-8B5C-77C3A8F32817}"/>
              </a:ext>
            </a:extLst>
          </p:cNvPr>
          <p:cNvSpPr txBox="1"/>
          <p:nvPr/>
        </p:nvSpPr>
        <p:spPr>
          <a:xfrm>
            <a:off x="736777" y="2883334"/>
            <a:ext cx="441344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Analisa</a:t>
            </a:r>
            <a:endParaRPr lang="ko-KR" altLang="en-US" sz="5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0183CA-0A5E-492C-B8D3-3D5FC96B8621}"/>
              </a:ext>
            </a:extLst>
          </p:cNvPr>
          <p:cNvSpPr txBox="1"/>
          <p:nvPr/>
        </p:nvSpPr>
        <p:spPr>
          <a:xfrm>
            <a:off x="736775" y="3841833"/>
            <a:ext cx="4413450" cy="29655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eBay dan Amazon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awalnya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memiliki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nilai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harga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saham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sama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namun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seiring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berjalannya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waktu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Amazon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mengembangkan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sector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usahanya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Sehingga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harga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saham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naik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karena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memiliki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nilai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lebih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luas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Disamping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itu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kualitas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eBay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tidak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terus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ditingkatkan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penjual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sehingga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banyak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juga yang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bermigrasi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ke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Amazon.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C862C1A-26A1-46B1-95BD-4F3C9CA809B5}"/>
              </a:ext>
            </a:extLst>
          </p:cNvPr>
          <p:cNvGrpSpPr/>
          <p:nvPr/>
        </p:nvGrpSpPr>
        <p:grpSpPr>
          <a:xfrm>
            <a:off x="901348" y="1252697"/>
            <a:ext cx="1119554" cy="1014288"/>
            <a:chOff x="3734285" y="2846931"/>
            <a:chExt cx="1119554" cy="101428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27B97C-6306-49A1-A7DC-69857751D5C8}"/>
                </a:ext>
              </a:extLst>
            </p:cNvPr>
            <p:cNvGrpSpPr/>
            <p:nvPr/>
          </p:nvGrpSpPr>
          <p:grpSpPr>
            <a:xfrm>
              <a:off x="3734285" y="3060373"/>
              <a:ext cx="1119554" cy="800846"/>
              <a:chOff x="3734285" y="3060373"/>
              <a:chExt cx="1119554" cy="80084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9E9064-34FC-4F65-8E6B-BFAA6B06740B}"/>
                  </a:ext>
                </a:extLst>
              </p:cNvPr>
              <p:cNvSpPr/>
              <p:nvPr/>
            </p:nvSpPr>
            <p:spPr>
              <a:xfrm>
                <a:off x="3734285" y="3585834"/>
                <a:ext cx="158262" cy="27538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3605C7D-D9D1-4764-BCF8-F41924586921}"/>
                  </a:ext>
                </a:extLst>
              </p:cNvPr>
              <p:cNvSpPr/>
              <p:nvPr/>
            </p:nvSpPr>
            <p:spPr>
              <a:xfrm>
                <a:off x="3974608" y="3317251"/>
                <a:ext cx="158262" cy="543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3A06833-E00E-4696-A0B8-4EF5719C6C5E}"/>
                  </a:ext>
                </a:extLst>
              </p:cNvPr>
              <p:cNvSpPr/>
              <p:nvPr/>
            </p:nvSpPr>
            <p:spPr>
              <a:xfrm>
                <a:off x="4214931" y="3455681"/>
                <a:ext cx="158262" cy="4055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C23A7D6-4014-4712-AB1A-E7CA3B46F139}"/>
                  </a:ext>
                </a:extLst>
              </p:cNvPr>
              <p:cNvSpPr/>
              <p:nvPr/>
            </p:nvSpPr>
            <p:spPr>
              <a:xfrm>
                <a:off x="4455254" y="3326642"/>
                <a:ext cx="158262" cy="53457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917450E-D4FD-4294-9E63-0ACCBBCCA459}"/>
                  </a:ext>
                </a:extLst>
              </p:cNvPr>
              <p:cNvSpPr/>
              <p:nvPr/>
            </p:nvSpPr>
            <p:spPr>
              <a:xfrm>
                <a:off x="4695577" y="3060373"/>
                <a:ext cx="158262" cy="8008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AF76D3-47C4-4FA1-9149-20A0B063F3A5}"/>
                </a:ext>
              </a:extLst>
            </p:cNvPr>
            <p:cNvGrpSpPr/>
            <p:nvPr/>
          </p:nvGrpSpPr>
          <p:grpSpPr>
            <a:xfrm>
              <a:off x="3767143" y="2846931"/>
              <a:ext cx="1053838" cy="635103"/>
              <a:chOff x="3767143" y="2846931"/>
              <a:chExt cx="1053838" cy="63510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D525471-8741-4A80-8F1A-2F086687DA64}"/>
                  </a:ext>
                </a:extLst>
              </p:cNvPr>
              <p:cNvSpPr/>
              <p:nvPr/>
            </p:nvSpPr>
            <p:spPr>
              <a:xfrm>
                <a:off x="3813737" y="2889799"/>
                <a:ext cx="967795" cy="543968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795" h="543968">
                    <a:moveTo>
                      <a:pt x="0" y="543968"/>
                    </a:moveTo>
                    <a:lnTo>
                      <a:pt x="230044" y="233606"/>
                    </a:lnTo>
                    <a:lnTo>
                      <a:pt x="480336" y="430652"/>
                    </a:lnTo>
                    <a:lnTo>
                      <a:pt x="724178" y="280327"/>
                    </a:lnTo>
                    <a:lnTo>
                      <a:pt x="967795" y="0"/>
                    </a:ln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493D511-8160-41B5-BF2F-68F3F4DA0886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4A78921-6184-423D-A1C8-C306D8EAD103}"/>
                  </a:ext>
                </a:extLst>
              </p:cNvPr>
              <p:cNvSpPr/>
              <p:nvPr/>
            </p:nvSpPr>
            <p:spPr>
              <a:xfrm>
                <a:off x="4000642" y="308135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86069A7-FDF2-475B-873D-95BC65DF52D6}"/>
                  </a:ext>
                </a:extLst>
              </p:cNvPr>
              <p:cNvSpPr/>
              <p:nvPr/>
            </p:nvSpPr>
            <p:spPr>
              <a:xfrm>
                <a:off x="4247789" y="3267775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07DDAD0-356F-4C05-A1B8-15EA66512BE9}"/>
                  </a:ext>
                </a:extLst>
              </p:cNvPr>
              <p:cNvSpPr/>
              <p:nvPr/>
            </p:nvSpPr>
            <p:spPr>
              <a:xfrm>
                <a:off x="4488112" y="3127624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CC579AD-8BA5-41C7-B433-9101B2C9F1BE}"/>
                  </a:ext>
                </a:extLst>
              </p:cNvPr>
              <p:cNvSpPr/>
              <p:nvPr/>
            </p:nvSpPr>
            <p:spPr>
              <a:xfrm>
                <a:off x="4728435" y="284693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CBC44BC-FD9A-4481-B145-2F560A22CB1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6" b="63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3963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2320893" y="3511775"/>
            <a:ext cx="765373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Kesimpulan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5EEE44-FEBA-40F7-B0EF-9237C4864333}"/>
              </a:ext>
            </a:extLst>
          </p:cNvPr>
          <p:cNvGrpSpPr/>
          <p:nvPr/>
        </p:nvGrpSpPr>
        <p:grpSpPr>
          <a:xfrm>
            <a:off x="5293641" y="1717900"/>
            <a:ext cx="1570335" cy="946374"/>
            <a:chOff x="3767143" y="2846931"/>
            <a:chExt cx="1053838" cy="6351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3FDEF-D3D4-4589-8A28-7AE612D65109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8E0B52-FD3F-4E68-AB60-2B0200FFF3B8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FA4BE8-0E34-48B1-B39D-B84BE8FC98A2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0C768-B403-4783-A56B-A48CC4314C72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A5F38-4569-4A0B-8D8A-DE087F2E9571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79D9C2-B681-42F2-91BD-2889582B702C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527DBF-6B4A-40FF-BD05-C68E49046F15}"/>
              </a:ext>
            </a:extLst>
          </p:cNvPr>
          <p:cNvSpPr/>
          <p:nvPr/>
        </p:nvSpPr>
        <p:spPr>
          <a:xfrm>
            <a:off x="5228214" y="2039497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close/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close/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close/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close/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close/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close/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close/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close/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02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17F6D6-1296-474E-88A4-203188CD3350}"/>
              </a:ext>
            </a:extLst>
          </p:cNvPr>
          <p:cNvSpPr txBox="1"/>
          <p:nvPr/>
        </p:nvSpPr>
        <p:spPr>
          <a:xfrm>
            <a:off x="4321492" y="259123"/>
            <a:ext cx="49815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Kesimpulan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AA6AC-844A-46F8-9E76-7D691D781119}"/>
              </a:ext>
            </a:extLst>
          </p:cNvPr>
          <p:cNvSpPr txBox="1"/>
          <p:nvPr/>
        </p:nvSpPr>
        <p:spPr>
          <a:xfrm>
            <a:off x="1295400" y="1249724"/>
            <a:ext cx="1017822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Harga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saham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bisa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dipengaruhi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banyak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faktor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baik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ekstenal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maupun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internal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Faktor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mempengaruhi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kedua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harga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saham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kedua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saham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yang paling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dominan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adalah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jenis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jasa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ataupun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bidang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dikerjakan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oleh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kedua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perusahaan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tersebut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dimana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pada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kasus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kali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ini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Amazon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memiliki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sub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bidang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jasa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cukup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banyak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sehingga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bisa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lebih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eksis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dari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segi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harga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sahamnya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Jumlah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traffic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penggunaan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Amzon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lebih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besar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dibandingkan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eBay dan juga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dari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segi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penjual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akan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lebih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untung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menjadi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penjual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di Amazon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karena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memiliki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selling cost yang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lebih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rendah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dibandingkan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eBay. Hal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ini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bisa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mengakibatkan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naiknya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harga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saham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Amazon.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Geometric Brownian Motion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adalah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salah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satu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metode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proses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stokastik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dapat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digunakan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memprediksi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sebuah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harga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saham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kedepannya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ataupun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memprediksi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jumlah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penduduk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.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Metode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ini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akan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memanfaatkan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standar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deviasi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dan juga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distribusi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normal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eksekusinya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. Pada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analisa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perbandingan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kali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ini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saya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mencoba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melakukan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prediksi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ke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5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tahun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berikutnya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331B08-BD85-42A9-A7FD-73EEA8C88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445" y="5411449"/>
            <a:ext cx="1933121" cy="1243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49F28A-9C41-40ED-8868-F956182D31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5172">
            <a:off x="-724526" y="-292308"/>
            <a:ext cx="3557666" cy="2668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5F93A2-B226-4E02-BA62-48C988FCCB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842">
            <a:off x="9565729" y="461074"/>
            <a:ext cx="2661741" cy="116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97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210424" y="2910883"/>
            <a:ext cx="49815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711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433DC6-3F66-4AF1-B93D-4FC8EBAB240E}"/>
              </a:ext>
            </a:extLst>
          </p:cNvPr>
          <p:cNvSpPr txBox="1"/>
          <p:nvPr/>
        </p:nvSpPr>
        <p:spPr>
          <a:xfrm>
            <a:off x="5175268" y="326394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Referensi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F14377-D417-451B-84E1-4FD600264673}"/>
              </a:ext>
            </a:extLst>
          </p:cNvPr>
          <p:cNvSpPr txBox="1"/>
          <p:nvPr/>
        </p:nvSpPr>
        <p:spPr>
          <a:xfrm>
            <a:off x="5175268" y="1249724"/>
            <a:ext cx="62983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Google.com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https://startupbros.com/amazon-vs-ebay/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  <a:hlinkClick r:id="rId2"/>
              </a:rPr>
              <a:t>https://www.webretailer.com/b/ebay-vs-amazon/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  <a:hlinkClick r:id="rId3"/>
              </a:rPr>
              <a:t>https://www.makeuseof.com/tag/ebay-vs-amazon-online-shopping/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https://www.ecomcrew.com/ebay-vs-amazon/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  <a:hlinkClick r:id="rId4"/>
              </a:rPr>
              <a:t>https://www.quora.com/Why-is-eBay-losing-a-lo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  <a:hlinkClick r:id="rId5"/>
              </a:rPr>
              <a:t>https://finance.yahoo.com/quote/EBAY?p=EBAY&amp;.tsrc=fin-srch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https://finance.yahoo.com/quote/AMZN?p=AMZN&amp;.tsrc=fin-srch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483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FBBD03-DACB-49F7-8B5C-77C3A8F32817}"/>
              </a:ext>
            </a:extLst>
          </p:cNvPr>
          <p:cNvSpPr txBox="1"/>
          <p:nvPr/>
        </p:nvSpPr>
        <p:spPr>
          <a:xfrm>
            <a:off x="736777" y="2883334"/>
            <a:ext cx="441344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Link </a:t>
            </a:r>
            <a:r>
              <a:rPr lang="en-US" altLang="ko-KR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Github</a:t>
            </a:r>
            <a:endParaRPr lang="ko-KR" altLang="en-US" sz="5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0183CA-0A5E-492C-B8D3-3D5FC96B8621}"/>
              </a:ext>
            </a:extLst>
          </p:cNvPr>
          <p:cNvSpPr txBox="1"/>
          <p:nvPr/>
        </p:nvSpPr>
        <p:spPr>
          <a:xfrm>
            <a:off x="130526" y="5139944"/>
            <a:ext cx="839255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https://github.com/DarrellYonathan/eBay-vs-Amazon-with-GBM-Method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C862C1A-26A1-46B1-95BD-4F3C9CA809B5}"/>
              </a:ext>
            </a:extLst>
          </p:cNvPr>
          <p:cNvGrpSpPr/>
          <p:nvPr/>
        </p:nvGrpSpPr>
        <p:grpSpPr>
          <a:xfrm>
            <a:off x="901348" y="1252697"/>
            <a:ext cx="1119554" cy="1014288"/>
            <a:chOff x="3734285" y="2846931"/>
            <a:chExt cx="1119554" cy="101428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27B97C-6306-49A1-A7DC-69857751D5C8}"/>
                </a:ext>
              </a:extLst>
            </p:cNvPr>
            <p:cNvGrpSpPr/>
            <p:nvPr/>
          </p:nvGrpSpPr>
          <p:grpSpPr>
            <a:xfrm>
              <a:off x="3734285" y="3060373"/>
              <a:ext cx="1119554" cy="800846"/>
              <a:chOff x="3734285" y="3060373"/>
              <a:chExt cx="1119554" cy="80084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9E9064-34FC-4F65-8E6B-BFAA6B06740B}"/>
                  </a:ext>
                </a:extLst>
              </p:cNvPr>
              <p:cNvSpPr/>
              <p:nvPr/>
            </p:nvSpPr>
            <p:spPr>
              <a:xfrm>
                <a:off x="3734285" y="3585834"/>
                <a:ext cx="158262" cy="27538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3605C7D-D9D1-4764-BCF8-F41924586921}"/>
                  </a:ext>
                </a:extLst>
              </p:cNvPr>
              <p:cNvSpPr/>
              <p:nvPr/>
            </p:nvSpPr>
            <p:spPr>
              <a:xfrm>
                <a:off x="3974608" y="3317251"/>
                <a:ext cx="158262" cy="543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3A06833-E00E-4696-A0B8-4EF5719C6C5E}"/>
                  </a:ext>
                </a:extLst>
              </p:cNvPr>
              <p:cNvSpPr/>
              <p:nvPr/>
            </p:nvSpPr>
            <p:spPr>
              <a:xfrm>
                <a:off x="4214931" y="3455681"/>
                <a:ext cx="158262" cy="4055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C23A7D6-4014-4712-AB1A-E7CA3B46F139}"/>
                  </a:ext>
                </a:extLst>
              </p:cNvPr>
              <p:cNvSpPr/>
              <p:nvPr/>
            </p:nvSpPr>
            <p:spPr>
              <a:xfrm>
                <a:off x="4455254" y="3326642"/>
                <a:ext cx="158262" cy="53457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917450E-D4FD-4294-9E63-0ACCBBCCA459}"/>
                  </a:ext>
                </a:extLst>
              </p:cNvPr>
              <p:cNvSpPr/>
              <p:nvPr/>
            </p:nvSpPr>
            <p:spPr>
              <a:xfrm>
                <a:off x="4695577" y="3060373"/>
                <a:ext cx="158262" cy="8008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AF76D3-47C4-4FA1-9149-20A0B063F3A5}"/>
                </a:ext>
              </a:extLst>
            </p:cNvPr>
            <p:cNvGrpSpPr/>
            <p:nvPr/>
          </p:nvGrpSpPr>
          <p:grpSpPr>
            <a:xfrm>
              <a:off x="3767143" y="2846931"/>
              <a:ext cx="1053838" cy="635103"/>
              <a:chOff x="3767143" y="2846931"/>
              <a:chExt cx="1053838" cy="63510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D525471-8741-4A80-8F1A-2F086687DA64}"/>
                  </a:ext>
                </a:extLst>
              </p:cNvPr>
              <p:cNvSpPr/>
              <p:nvPr/>
            </p:nvSpPr>
            <p:spPr>
              <a:xfrm>
                <a:off x="3813737" y="2889799"/>
                <a:ext cx="967795" cy="543968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795" h="543968">
                    <a:moveTo>
                      <a:pt x="0" y="543968"/>
                    </a:moveTo>
                    <a:lnTo>
                      <a:pt x="230044" y="233606"/>
                    </a:lnTo>
                    <a:lnTo>
                      <a:pt x="480336" y="430652"/>
                    </a:lnTo>
                    <a:lnTo>
                      <a:pt x="724178" y="280327"/>
                    </a:lnTo>
                    <a:lnTo>
                      <a:pt x="967795" y="0"/>
                    </a:ln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493D511-8160-41B5-BF2F-68F3F4DA0886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4A78921-6184-423D-A1C8-C306D8EAD103}"/>
                  </a:ext>
                </a:extLst>
              </p:cNvPr>
              <p:cNvSpPr/>
              <p:nvPr/>
            </p:nvSpPr>
            <p:spPr>
              <a:xfrm>
                <a:off x="4000642" y="308135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86069A7-FDF2-475B-873D-95BC65DF52D6}"/>
                  </a:ext>
                </a:extLst>
              </p:cNvPr>
              <p:cNvSpPr/>
              <p:nvPr/>
            </p:nvSpPr>
            <p:spPr>
              <a:xfrm>
                <a:off x="4247789" y="3267775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07DDAD0-356F-4C05-A1B8-15EA66512BE9}"/>
                  </a:ext>
                </a:extLst>
              </p:cNvPr>
              <p:cNvSpPr/>
              <p:nvPr/>
            </p:nvSpPr>
            <p:spPr>
              <a:xfrm>
                <a:off x="4488112" y="3127624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CC579AD-8BA5-41C7-B433-9101B2C9F1BE}"/>
                  </a:ext>
                </a:extLst>
              </p:cNvPr>
              <p:cNvSpPr/>
              <p:nvPr/>
            </p:nvSpPr>
            <p:spPr>
              <a:xfrm>
                <a:off x="4728435" y="284693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09401F1-965D-4978-9F99-D21AF48DC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010" y="906599"/>
            <a:ext cx="49911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87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2568878" y="3487055"/>
            <a:ext cx="70542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Data </a:t>
            </a:r>
            <a:r>
              <a:rPr lang="en-US" altLang="ko-KR" sz="4800" dirty="0" err="1">
                <a:solidFill>
                  <a:schemeClr val="bg1"/>
                </a:solidFill>
                <a:cs typeface="Arial" pitchFamily="34" charset="0"/>
              </a:rPr>
              <a:t>Saham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5EEE44-FEBA-40F7-B0EF-9237C4864333}"/>
              </a:ext>
            </a:extLst>
          </p:cNvPr>
          <p:cNvGrpSpPr/>
          <p:nvPr/>
        </p:nvGrpSpPr>
        <p:grpSpPr>
          <a:xfrm>
            <a:off x="5293641" y="1717900"/>
            <a:ext cx="1570335" cy="946374"/>
            <a:chOff x="3767143" y="2846931"/>
            <a:chExt cx="1053838" cy="6351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3FDEF-D3D4-4589-8A28-7AE612D65109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8E0B52-FD3F-4E68-AB60-2B0200FFF3B8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FA4BE8-0E34-48B1-B39D-B84BE8FC98A2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0C768-B403-4783-A56B-A48CC4314C72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A5F38-4569-4A0B-8D8A-DE087F2E9571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79D9C2-B681-42F2-91BD-2889582B702C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527DBF-6B4A-40FF-BD05-C68E49046F15}"/>
              </a:ext>
            </a:extLst>
          </p:cNvPr>
          <p:cNvSpPr/>
          <p:nvPr/>
        </p:nvSpPr>
        <p:spPr>
          <a:xfrm>
            <a:off x="5228214" y="2039497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close/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close/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close/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close/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close/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close/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close/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close/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90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FBBD03-DACB-49F7-8B5C-77C3A8F32817}"/>
              </a:ext>
            </a:extLst>
          </p:cNvPr>
          <p:cNvSpPr txBox="1"/>
          <p:nvPr/>
        </p:nvSpPr>
        <p:spPr>
          <a:xfrm>
            <a:off x="736777" y="2683280"/>
            <a:ext cx="441344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Link </a:t>
            </a:r>
            <a:r>
              <a:rPr lang="en-US" altLang="ko-KR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Infografis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(Social Media)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0183CA-0A5E-492C-B8D3-3D5FC96B8621}"/>
              </a:ext>
            </a:extLst>
          </p:cNvPr>
          <p:cNvSpPr txBox="1"/>
          <p:nvPr/>
        </p:nvSpPr>
        <p:spPr>
          <a:xfrm>
            <a:off x="148181" y="5649908"/>
            <a:ext cx="7092451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https://www.instagram.com/p/B6Kc4pDlP-a/?igshid=oit3runtt75m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C862C1A-26A1-46B1-95BD-4F3C9CA809B5}"/>
              </a:ext>
            </a:extLst>
          </p:cNvPr>
          <p:cNvGrpSpPr/>
          <p:nvPr/>
        </p:nvGrpSpPr>
        <p:grpSpPr>
          <a:xfrm>
            <a:off x="901348" y="1252697"/>
            <a:ext cx="1119554" cy="1014288"/>
            <a:chOff x="3734285" y="2846931"/>
            <a:chExt cx="1119554" cy="101428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27B97C-6306-49A1-A7DC-69857751D5C8}"/>
                </a:ext>
              </a:extLst>
            </p:cNvPr>
            <p:cNvGrpSpPr/>
            <p:nvPr/>
          </p:nvGrpSpPr>
          <p:grpSpPr>
            <a:xfrm>
              <a:off x="3734285" y="3060373"/>
              <a:ext cx="1119554" cy="800846"/>
              <a:chOff x="3734285" y="3060373"/>
              <a:chExt cx="1119554" cy="80084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9E9064-34FC-4F65-8E6B-BFAA6B06740B}"/>
                  </a:ext>
                </a:extLst>
              </p:cNvPr>
              <p:cNvSpPr/>
              <p:nvPr/>
            </p:nvSpPr>
            <p:spPr>
              <a:xfrm>
                <a:off x="3734285" y="3585834"/>
                <a:ext cx="158262" cy="27538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3605C7D-D9D1-4764-BCF8-F41924586921}"/>
                  </a:ext>
                </a:extLst>
              </p:cNvPr>
              <p:cNvSpPr/>
              <p:nvPr/>
            </p:nvSpPr>
            <p:spPr>
              <a:xfrm>
                <a:off x="3974608" y="3317251"/>
                <a:ext cx="158262" cy="543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3A06833-E00E-4696-A0B8-4EF5719C6C5E}"/>
                  </a:ext>
                </a:extLst>
              </p:cNvPr>
              <p:cNvSpPr/>
              <p:nvPr/>
            </p:nvSpPr>
            <p:spPr>
              <a:xfrm>
                <a:off x="4214931" y="3455681"/>
                <a:ext cx="158262" cy="4055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C23A7D6-4014-4712-AB1A-E7CA3B46F139}"/>
                  </a:ext>
                </a:extLst>
              </p:cNvPr>
              <p:cNvSpPr/>
              <p:nvPr/>
            </p:nvSpPr>
            <p:spPr>
              <a:xfrm>
                <a:off x="4455254" y="3326642"/>
                <a:ext cx="158262" cy="53457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917450E-D4FD-4294-9E63-0ACCBBCCA459}"/>
                  </a:ext>
                </a:extLst>
              </p:cNvPr>
              <p:cNvSpPr/>
              <p:nvPr/>
            </p:nvSpPr>
            <p:spPr>
              <a:xfrm>
                <a:off x="4695577" y="3060373"/>
                <a:ext cx="158262" cy="8008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AF76D3-47C4-4FA1-9149-20A0B063F3A5}"/>
                </a:ext>
              </a:extLst>
            </p:cNvPr>
            <p:cNvGrpSpPr/>
            <p:nvPr/>
          </p:nvGrpSpPr>
          <p:grpSpPr>
            <a:xfrm>
              <a:off x="3767143" y="2846931"/>
              <a:ext cx="1053838" cy="635103"/>
              <a:chOff x="3767143" y="2846931"/>
              <a:chExt cx="1053838" cy="63510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D525471-8741-4A80-8F1A-2F086687DA64}"/>
                  </a:ext>
                </a:extLst>
              </p:cNvPr>
              <p:cNvSpPr/>
              <p:nvPr/>
            </p:nvSpPr>
            <p:spPr>
              <a:xfrm>
                <a:off x="3813737" y="2889799"/>
                <a:ext cx="967795" cy="543968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795" h="543968">
                    <a:moveTo>
                      <a:pt x="0" y="543968"/>
                    </a:moveTo>
                    <a:lnTo>
                      <a:pt x="230044" y="233606"/>
                    </a:lnTo>
                    <a:lnTo>
                      <a:pt x="480336" y="430652"/>
                    </a:lnTo>
                    <a:lnTo>
                      <a:pt x="724178" y="280327"/>
                    </a:lnTo>
                    <a:lnTo>
                      <a:pt x="967795" y="0"/>
                    </a:ln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493D511-8160-41B5-BF2F-68F3F4DA0886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4A78921-6184-423D-A1C8-C306D8EAD103}"/>
                  </a:ext>
                </a:extLst>
              </p:cNvPr>
              <p:cNvSpPr/>
              <p:nvPr/>
            </p:nvSpPr>
            <p:spPr>
              <a:xfrm>
                <a:off x="4000642" y="308135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86069A7-FDF2-475B-873D-95BC65DF52D6}"/>
                  </a:ext>
                </a:extLst>
              </p:cNvPr>
              <p:cNvSpPr/>
              <p:nvPr/>
            </p:nvSpPr>
            <p:spPr>
              <a:xfrm>
                <a:off x="4247789" y="3267775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07DDAD0-356F-4C05-A1B8-15EA66512BE9}"/>
                  </a:ext>
                </a:extLst>
              </p:cNvPr>
              <p:cNvSpPr/>
              <p:nvPr/>
            </p:nvSpPr>
            <p:spPr>
              <a:xfrm>
                <a:off x="4488112" y="3127624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CC579AD-8BA5-41C7-B433-9101B2C9F1BE}"/>
                  </a:ext>
                </a:extLst>
              </p:cNvPr>
              <p:cNvSpPr/>
              <p:nvPr/>
            </p:nvSpPr>
            <p:spPr>
              <a:xfrm>
                <a:off x="4728435" y="284693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1CF5FE2-A89F-4626-820E-28C5B63E0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202" y="871303"/>
            <a:ext cx="5115393" cy="511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75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7BD0BC-A945-4CC7-9585-5FEA6C57A4BD}"/>
              </a:ext>
            </a:extLst>
          </p:cNvPr>
          <p:cNvSpPr txBox="1"/>
          <p:nvPr/>
        </p:nvSpPr>
        <p:spPr>
          <a:xfrm>
            <a:off x="5346922" y="952053"/>
            <a:ext cx="522709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cs typeface="Arial" pitchFamily="34" charset="0"/>
              </a:rPr>
              <a:t>Analisa</a:t>
            </a:r>
            <a:endParaRPr lang="en-US" altLang="ko-KR" sz="48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BDC42-E2D0-48E4-BEDF-91BA3D5F8731}"/>
              </a:ext>
            </a:extLst>
          </p:cNvPr>
          <p:cNvSpPr txBox="1"/>
          <p:nvPr/>
        </p:nvSpPr>
        <p:spPr>
          <a:xfrm>
            <a:off x="6809015" y="3181494"/>
            <a:ext cx="474560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cs typeface="Arial" pitchFamily="34" charset="0"/>
              </a:rPr>
              <a:t>Analisa yang </a:t>
            </a:r>
            <a:r>
              <a:rPr lang="en-GB" altLang="ko-KR" dirty="0" err="1">
                <a:cs typeface="Arial" pitchFamily="34" charset="0"/>
              </a:rPr>
              <a:t>dilakukan</a:t>
            </a:r>
            <a:r>
              <a:rPr lang="en-GB" altLang="ko-KR" dirty="0">
                <a:cs typeface="Arial" pitchFamily="34" charset="0"/>
              </a:rPr>
              <a:t> </a:t>
            </a:r>
            <a:r>
              <a:rPr lang="en-GB" altLang="ko-KR" dirty="0" err="1">
                <a:cs typeface="Arial" pitchFamily="34" charset="0"/>
              </a:rPr>
              <a:t>adalah</a:t>
            </a:r>
            <a:r>
              <a:rPr lang="en-GB" altLang="ko-KR" dirty="0">
                <a:cs typeface="Arial" pitchFamily="34" charset="0"/>
              </a:rPr>
              <a:t> </a:t>
            </a:r>
            <a:r>
              <a:rPr lang="en-GB" altLang="ko-KR" dirty="0" err="1">
                <a:cs typeface="Arial" pitchFamily="34" charset="0"/>
              </a:rPr>
              <a:t>membandingkan</a:t>
            </a:r>
            <a:r>
              <a:rPr lang="en-GB" altLang="ko-KR" dirty="0">
                <a:cs typeface="Arial" pitchFamily="34" charset="0"/>
              </a:rPr>
              <a:t> </a:t>
            </a:r>
            <a:r>
              <a:rPr lang="en-GB" altLang="ko-KR" dirty="0" err="1">
                <a:cs typeface="Arial" pitchFamily="34" charset="0"/>
              </a:rPr>
              <a:t>harga</a:t>
            </a:r>
            <a:r>
              <a:rPr lang="en-GB" altLang="ko-KR" dirty="0">
                <a:cs typeface="Arial" pitchFamily="34" charset="0"/>
              </a:rPr>
              <a:t> </a:t>
            </a:r>
            <a:r>
              <a:rPr lang="en-GB" altLang="ko-KR" dirty="0" err="1">
                <a:cs typeface="Arial" pitchFamily="34" charset="0"/>
              </a:rPr>
              <a:t>saham</a:t>
            </a:r>
            <a:r>
              <a:rPr lang="en-GB" altLang="ko-KR" dirty="0">
                <a:cs typeface="Arial" pitchFamily="34" charset="0"/>
              </a:rPr>
              <a:t> eBay dan Amazon </a:t>
            </a:r>
            <a:r>
              <a:rPr lang="en-GB" altLang="ko-KR" dirty="0" err="1">
                <a:cs typeface="Arial" pitchFamily="34" charset="0"/>
              </a:rPr>
              <a:t>dengan</a:t>
            </a:r>
            <a:r>
              <a:rPr lang="en-GB" altLang="ko-KR" dirty="0">
                <a:cs typeface="Arial" pitchFamily="34" charset="0"/>
              </a:rPr>
              <a:t> </a:t>
            </a:r>
            <a:r>
              <a:rPr lang="en-GB" altLang="ko-KR" dirty="0" err="1">
                <a:cs typeface="Arial" pitchFamily="34" charset="0"/>
              </a:rPr>
              <a:t>menggunakan</a:t>
            </a:r>
            <a:r>
              <a:rPr lang="en-GB" altLang="ko-KR" dirty="0">
                <a:cs typeface="Arial" pitchFamily="34" charset="0"/>
              </a:rPr>
              <a:t> </a:t>
            </a:r>
            <a:r>
              <a:rPr lang="en-GB" altLang="ko-KR" dirty="0" err="1">
                <a:cs typeface="Arial" pitchFamily="34" charset="0"/>
              </a:rPr>
              <a:t>metode</a:t>
            </a:r>
            <a:r>
              <a:rPr lang="en-GB" altLang="ko-KR" dirty="0">
                <a:cs typeface="Arial" pitchFamily="34" charset="0"/>
              </a:rPr>
              <a:t> proses </a:t>
            </a:r>
            <a:r>
              <a:rPr lang="en-GB" altLang="ko-KR" dirty="0" err="1">
                <a:cs typeface="Arial" pitchFamily="34" charset="0"/>
              </a:rPr>
              <a:t>stokastik</a:t>
            </a:r>
            <a:r>
              <a:rPr lang="en-GB" altLang="ko-KR" dirty="0">
                <a:cs typeface="Arial" pitchFamily="34" charset="0"/>
              </a:rPr>
              <a:t> Geometric Brownian Motion</a:t>
            </a:r>
            <a:endParaRPr lang="ko-KR" altLang="en-US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7436D4-1F8F-4C00-964C-BC49C86B1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75" y="2780652"/>
            <a:ext cx="39719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43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1C3A331-50ED-4AA0-B149-94D8763F4B5C}"/>
              </a:ext>
            </a:extLst>
          </p:cNvPr>
          <p:cNvSpPr/>
          <p:nvPr/>
        </p:nvSpPr>
        <p:spPr>
          <a:xfrm>
            <a:off x="6779575" y="1703581"/>
            <a:ext cx="4012004" cy="3156876"/>
          </a:xfrm>
          <a:custGeom>
            <a:avLst/>
            <a:gdLst>
              <a:gd name="connsiteX0" fmla="*/ 935369 w 4012004"/>
              <a:gd name="connsiteY0" fmla="*/ 1848105 h 3156876"/>
              <a:gd name="connsiteX1" fmla="*/ 945185 w 4012004"/>
              <a:gd name="connsiteY1" fmla="*/ 1857921 h 3156876"/>
              <a:gd name="connsiteX2" fmla="*/ 945185 w 4012004"/>
              <a:gd name="connsiteY2" fmla="*/ 2044195 h 3156876"/>
              <a:gd name="connsiteX3" fmla="*/ 948513 w 4012004"/>
              <a:gd name="connsiteY3" fmla="*/ 2043523 h 3156876"/>
              <a:gd name="connsiteX4" fmla="*/ 1037128 w 4012004"/>
              <a:gd name="connsiteY4" fmla="*/ 2132138 h 3156876"/>
              <a:gd name="connsiteX5" fmla="*/ 1037128 w 4012004"/>
              <a:gd name="connsiteY5" fmla="*/ 2473212 h 3156876"/>
              <a:gd name="connsiteX6" fmla="*/ 948513 w 4012004"/>
              <a:gd name="connsiteY6" fmla="*/ 2561827 h 3156876"/>
              <a:gd name="connsiteX7" fmla="*/ 945185 w 4012004"/>
              <a:gd name="connsiteY7" fmla="*/ 2561155 h 3156876"/>
              <a:gd name="connsiteX8" fmla="*/ 945185 w 4012004"/>
              <a:gd name="connsiteY8" fmla="*/ 3147060 h 3156876"/>
              <a:gd name="connsiteX9" fmla="*/ 935369 w 4012004"/>
              <a:gd name="connsiteY9" fmla="*/ 3156876 h 3156876"/>
              <a:gd name="connsiteX10" fmla="*/ 925553 w 4012004"/>
              <a:gd name="connsiteY10" fmla="*/ 3147060 h 3156876"/>
              <a:gd name="connsiteX11" fmla="*/ 925553 w 4012004"/>
              <a:gd name="connsiteY11" fmla="*/ 2557192 h 3156876"/>
              <a:gd name="connsiteX12" fmla="*/ 914020 w 4012004"/>
              <a:gd name="connsiteY12" fmla="*/ 2554863 h 3156876"/>
              <a:gd name="connsiteX13" fmla="*/ 859898 w 4012004"/>
              <a:gd name="connsiteY13" fmla="*/ 2473212 h 3156876"/>
              <a:gd name="connsiteX14" fmla="*/ 859898 w 4012004"/>
              <a:gd name="connsiteY14" fmla="*/ 2132138 h 3156876"/>
              <a:gd name="connsiteX15" fmla="*/ 914020 w 4012004"/>
              <a:gd name="connsiteY15" fmla="*/ 2050487 h 3156876"/>
              <a:gd name="connsiteX16" fmla="*/ 925553 w 4012004"/>
              <a:gd name="connsiteY16" fmla="*/ 2048159 h 3156876"/>
              <a:gd name="connsiteX17" fmla="*/ 925553 w 4012004"/>
              <a:gd name="connsiteY17" fmla="*/ 1857921 h 3156876"/>
              <a:gd name="connsiteX18" fmla="*/ 935369 w 4012004"/>
              <a:gd name="connsiteY18" fmla="*/ 1848105 h 3156876"/>
              <a:gd name="connsiteX19" fmla="*/ 88615 w 4012004"/>
              <a:gd name="connsiteY19" fmla="*/ 1565010 h 3156876"/>
              <a:gd name="connsiteX20" fmla="*/ 98431 w 4012004"/>
              <a:gd name="connsiteY20" fmla="*/ 1574826 h 3156876"/>
              <a:gd name="connsiteX21" fmla="*/ 98431 w 4012004"/>
              <a:gd name="connsiteY21" fmla="*/ 2000946 h 3156876"/>
              <a:gd name="connsiteX22" fmla="*/ 123108 w 4012004"/>
              <a:gd name="connsiteY22" fmla="*/ 2005928 h 3156876"/>
              <a:gd name="connsiteX23" fmla="*/ 177230 w 4012004"/>
              <a:gd name="connsiteY23" fmla="*/ 2087579 h 3156876"/>
              <a:gd name="connsiteX24" fmla="*/ 177230 w 4012004"/>
              <a:gd name="connsiteY24" fmla="*/ 2510024 h 3156876"/>
              <a:gd name="connsiteX25" fmla="*/ 123108 w 4012004"/>
              <a:gd name="connsiteY25" fmla="*/ 2591675 h 3156876"/>
              <a:gd name="connsiteX26" fmla="*/ 98431 w 4012004"/>
              <a:gd name="connsiteY26" fmla="*/ 2596658 h 3156876"/>
              <a:gd name="connsiteX27" fmla="*/ 98431 w 4012004"/>
              <a:gd name="connsiteY27" fmla="*/ 2863965 h 3156876"/>
              <a:gd name="connsiteX28" fmla="*/ 88615 w 4012004"/>
              <a:gd name="connsiteY28" fmla="*/ 2873781 h 3156876"/>
              <a:gd name="connsiteX29" fmla="*/ 78799 w 4012004"/>
              <a:gd name="connsiteY29" fmla="*/ 2863965 h 3156876"/>
              <a:gd name="connsiteX30" fmla="*/ 78799 w 4012004"/>
              <a:gd name="connsiteY30" fmla="*/ 2596658 h 3156876"/>
              <a:gd name="connsiteX31" fmla="*/ 54122 w 4012004"/>
              <a:gd name="connsiteY31" fmla="*/ 2591675 h 3156876"/>
              <a:gd name="connsiteX32" fmla="*/ 0 w 4012004"/>
              <a:gd name="connsiteY32" fmla="*/ 2510024 h 3156876"/>
              <a:gd name="connsiteX33" fmla="*/ 0 w 4012004"/>
              <a:gd name="connsiteY33" fmla="*/ 2087579 h 3156876"/>
              <a:gd name="connsiteX34" fmla="*/ 54122 w 4012004"/>
              <a:gd name="connsiteY34" fmla="*/ 2005928 h 3156876"/>
              <a:gd name="connsiteX35" fmla="*/ 78799 w 4012004"/>
              <a:gd name="connsiteY35" fmla="*/ 2000946 h 3156876"/>
              <a:gd name="connsiteX36" fmla="*/ 78799 w 4012004"/>
              <a:gd name="connsiteY36" fmla="*/ 1574826 h 3156876"/>
              <a:gd name="connsiteX37" fmla="*/ 88615 w 4012004"/>
              <a:gd name="connsiteY37" fmla="*/ 1565010 h 3156876"/>
              <a:gd name="connsiteX38" fmla="*/ 1586411 w 4012004"/>
              <a:gd name="connsiteY38" fmla="*/ 1177255 h 3156876"/>
              <a:gd name="connsiteX39" fmla="*/ 1596227 w 4012004"/>
              <a:gd name="connsiteY39" fmla="*/ 1187071 h 3156876"/>
              <a:gd name="connsiteX40" fmla="*/ 1596227 w 4012004"/>
              <a:gd name="connsiteY40" fmla="*/ 1351438 h 3156876"/>
              <a:gd name="connsiteX41" fmla="*/ 1620904 w 4012004"/>
              <a:gd name="connsiteY41" fmla="*/ 1356420 h 3156876"/>
              <a:gd name="connsiteX42" fmla="*/ 1675026 w 4012004"/>
              <a:gd name="connsiteY42" fmla="*/ 1438071 h 3156876"/>
              <a:gd name="connsiteX43" fmla="*/ 1675026 w 4012004"/>
              <a:gd name="connsiteY43" fmla="*/ 1701703 h 3156876"/>
              <a:gd name="connsiteX44" fmla="*/ 1620904 w 4012004"/>
              <a:gd name="connsiteY44" fmla="*/ 1783354 h 3156876"/>
              <a:gd name="connsiteX45" fmla="*/ 1596227 w 4012004"/>
              <a:gd name="connsiteY45" fmla="*/ 1788336 h 3156876"/>
              <a:gd name="connsiteX46" fmla="*/ 1596227 w 4012004"/>
              <a:gd name="connsiteY46" fmla="*/ 1952702 h 3156876"/>
              <a:gd name="connsiteX47" fmla="*/ 1586411 w 4012004"/>
              <a:gd name="connsiteY47" fmla="*/ 1962518 h 3156876"/>
              <a:gd name="connsiteX48" fmla="*/ 1576595 w 4012004"/>
              <a:gd name="connsiteY48" fmla="*/ 1952702 h 3156876"/>
              <a:gd name="connsiteX49" fmla="*/ 1576595 w 4012004"/>
              <a:gd name="connsiteY49" fmla="*/ 1788336 h 3156876"/>
              <a:gd name="connsiteX50" fmla="*/ 1551918 w 4012004"/>
              <a:gd name="connsiteY50" fmla="*/ 1783354 h 3156876"/>
              <a:gd name="connsiteX51" fmla="*/ 1497796 w 4012004"/>
              <a:gd name="connsiteY51" fmla="*/ 1701703 h 3156876"/>
              <a:gd name="connsiteX52" fmla="*/ 1497796 w 4012004"/>
              <a:gd name="connsiteY52" fmla="*/ 1438071 h 3156876"/>
              <a:gd name="connsiteX53" fmla="*/ 1551918 w 4012004"/>
              <a:gd name="connsiteY53" fmla="*/ 1356420 h 3156876"/>
              <a:gd name="connsiteX54" fmla="*/ 1576595 w 4012004"/>
              <a:gd name="connsiteY54" fmla="*/ 1351438 h 3156876"/>
              <a:gd name="connsiteX55" fmla="*/ 1576595 w 4012004"/>
              <a:gd name="connsiteY55" fmla="*/ 1187071 h 3156876"/>
              <a:gd name="connsiteX56" fmla="*/ 1586411 w 4012004"/>
              <a:gd name="connsiteY56" fmla="*/ 1177255 h 3156876"/>
              <a:gd name="connsiteX57" fmla="*/ 2426794 w 4012004"/>
              <a:gd name="connsiteY57" fmla="*/ 488999 h 3156876"/>
              <a:gd name="connsiteX58" fmla="*/ 2436610 w 4012004"/>
              <a:gd name="connsiteY58" fmla="*/ 498815 h 3156876"/>
              <a:gd name="connsiteX59" fmla="*/ 2436610 w 4012004"/>
              <a:gd name="connsiteY59" fmla="*/ 589710 h 3156876"/>
              <a:gd name="connsiteX60" fmla="*/ 2465450 w 4012004"/>
              <a:gd name="connsiteY60" fmla="*/ 595532 h 3156876"/>
              <a:gd name="connsiteX61" fmla="*/ 2515409 w 4012004"/>
              <a:gd name="connsiteY61" fmla="*/ 670903 h 3156876"/>
              <a:gd name="connsiteX62" fmla="*/ 2515409 w 4012004"/>
              <a:gd name="connsiteY62" fmla="*/ 1726684 h 3156876"/>
              <a:gd name="connsiteX63" fmla="*/ 2465450 w 4012004"/>
              <a:gd name="connsiteY63" fmla="*/ 1802055 h 3156876"/>
              <a:gd name="connsiteX64" fmla="*/ 2436610 w 4012004"/>
              <a:gd name="connsiteY64" fmla="*/ 1807877 h 3156876"/>
              <a:gd name="connsiteX65" fmla="*/ 2436610 w 4012004"/>
              <a:gd name="connsiteY65" fmla="*/ 1984270 h 3156876"/>
              <a:gd name="connsiteX66" fmla="*/ 2426794 w 4012004"/>
              <a:gd name="connsiteY66" fmla="*/ 1994086 h 3156876"/>
              <a:gd name="connsiteX67" fmla="*/ 2416978 w 4012004"/>
              <a:gd name="connsiteY67" fmla="*/ 1984270 h 3156876"/>
              <a:gd name="connsiteX68" fmla="*/ 2416978 w 4012004"/>
              <a:gd name="connsiteY68" fmla="*/ 1807877 h 3156876"/>
              <a:gd name="connsiteX69" fmla="*/ 2388138 w 4012004"/>
              <a:gd name="connsiteY69" fmla="*/ 1802055 h 3156876"/>
              <a:gd name="connsiteX70" fmla="*/ 2338179 w 4012004"/>
              <a:gd name="connsiteY70" fmla="*/ 1726684 h 3156876"/>
              <a:gd name="connsiteX71" fmla="*/ 2338179 w 4012004"/>
              <a:gd name="connsiteY71" fmla="*/ 670903 h 3156876"/>
              <a:gd name="connsiteX72" fmla="*/ 2388138 w 4012004"/>
              <a:gd name="connsiteY72" fmla="*/ 595532 h 3156876"/>
              <a:gd name="connsiteX73" fmla="*/ 2416978 w 4012004"/>
              <a:gd name="connsiteY73" fmla="*/ 589710 h 3156876"/>
              <a:gd name="connsiteX74" fmla="*/ 2416978 w 4012004"/>
              <a:gd name="connsiteY74" fmla="*/ 498815 h 3156876"/>
              <a:gd name="connsiteX75" fmla="*/ 2426794 w 4012004"/>
              <a:gd name="connsiteY75" fmla="*/ 488999 h 3156876"/>
              <a:gd name="connsiteX76" fmla="*/ 3058591 w 4012004"/>
              <a:gd name="connsiteY76" fmla="*/ 20757 h 3156876"/>
              <a:gd name="connsiteX77" fmla="*/ 3068407 w 4012004"/>
              <a:gd name="connsiteY77" fmla="*/ 30573 h 3156876"/>
              <a:gd name="connsiteX78" fmla="*/ 3068407 w 4012004"/>
              <a:gd name="connsiteY78" fmla="*/ 236262 h 3156876"/>
              <a:gd name="connsiteX79" fmla="*/ 3093084 w 4012004"/>
              <a:gd name="connsiteY79" fmla="*/ 241244 h 3156876"/>
              <a:gd name="connsiteX80" fmla="*/ 3147206 w 4012004"/>
              <a:gd name="connsiteY80" fmla="*/ 322895 h 3156876"/>
              <a:gd name="connsiteX81" fmla="*/ 3147206 w 4012004"/>
              <a:gd name="connsiteY81" fmla="*/ 871974 h 3156876"/>
              <a:gd name="connsiteX82" fmla="*/ 3093084 w 4012004"/>
              <a:gd name="connsiteY82" fmla="*/ 953625 h 3156876"/>
              <a:gd name="connsiteX83" fmla="*/ 3068407 w 4012004"/>
              <a:gd name="connsiteY83" fmla="*/ 958607 h 3156876"/>
              <a:gd name="connsiteX84" fmla="*/ 3068407 w 4012004"/>
              <a:gd name="connsiteY84" fmla="*/ 1319712 h 3156876"/>
              <a:gd name="connsiteX85" fmla="*/ 3058591 w 4012004"/>
              <a:gd name="connsiteY85" fmla="*/ 1329528 h 3156876"/>
              <a:gd name="connsiteX86" fmla="*/ 3048775 w 4012004"/>
              <a:gd name="connsiteY86" fmla="*/ 1319712 h 3156876"/>
              <a:gd name="connsiteX87" fmla="*/ 3048775 w 4012004"/>
              <a:gd name="connsiteY87" fmla="*/ 958607 h 3156876"/>
              <a:gd name="connsiteX88" fmla="*/ 3024098 w 4012004"/>
              <a:gd name="connsiteY88" fmla="*/ 953625 h 3156876"/>
              <a:gd name="connsiteX89" fmla="*/ 2969976 w 4012004"/>
              <a:gd name="connsiteY89" fmla="*/ 871974 h 3156876"/>
              <a:gd name="connsiteX90" fmla="*/ 2969976 w 4012004"/>
              <a:gd name="connsiteY90" fmla="*/ 322895 h 3156876"/>
              <a:gd name="connsiteX91" fmla="*/ 3024098 w 4012004"/>
              <a:gd name="connsiteY91" fmla="*/ 241244 h 3156876"/>
              <a:gd name="connsiteX92" fmla="*/ 3048775 w 4012004"/>
              <a:gd name="connsiteY92" fmla="*/ 236262 h 3156876"/>
              <a:gd name="connsiteX93" fmla="*/ 3048775 w 4012004"/>
              <a:gd name="connsiteY93" fmla="*/ 30573 h 3156876"/>
              <a:gd name="connsiteX94" fmla="*/ 3058591 w 4012004"/>
              <a:gd name="connsiteY94" fmla="*/ 20757 h 3156876"/>
              <a:gd name="connsiteX95" fmla="*/ 3923389 w 4012004"/>
              <a:gd name="connsiteY95" fmla="*/ 0 h 3156876"/>
              <a:gd name="connsiteX96" fmla="*/ 3933205 w 4012004"/>
              <a:gd name="connsiteY96" fmla="*/ 9816 h 3156876"/>
              <a:gd name="connsiteX97" fmla="*/ 3933205 w 4012004"/>
              <a:gd name="connsiteY97" fmla="*/ 58587 h 3156876"/>
              <a:gd name="connsiteX98" fmla="*/ 3957882 w 4012004"/>
              <a:gd name="connsiteY98" fmla="*/ 63569 h 3156876"/>
              <a:gd name="connsiteX99" fmla="*/ 4012004 w 4012004"/>
              <a:gd name="connsiteY99" fmla="*/ 145220 h 3156876"/>
              <a:gd name="connsiteX100" fmla="*/ 4012004 w 4012004"/>
              <a:gd name="connsiteY100" fmla="*/ 467633 h 3156876"/>
              <a:gd name="connsiteX101" fmla="*/ 3957882 w 4012004"/>
              <a:gd name="connsiteY101" fmla="*/ 549284 h 3156876"/>
              <a:gd name="connsiteX102" fmla="*/ 3933205 w 4012004"/>
              <a:gd name="connsiteY102" fmla="*/ 554266 h 3156876"/>
              <a:gd name="connsiteX103" fmla="*/ 3933205 w 4012004"/>
              <a:gd name="connsiteY103" fmla="*/ 775447 h 3156876"/>
              <a:gd name="connsiteX104" fmla="*/ 3923389 w 4012004"/>
              <a:gd name="connsiteY104" fmla="*/ 785263 h 3156876"/>
              <a:gd name="connsiteX105" fmla="*/ 3913573 w 4012004"/>
              <a:gd name="connsiteY105" fmla="*/ 775447 h 3156876"/>
              <a:gd name="connsiteX106" fmla="*/ 3913573 w 4012004"/>
              <a:gd name="connsiteY106" fmla="*/ 554266 h 3156876"/>
              <a:gd name="connsiteX107" fmla="*/ 3888896 w 4012004"/>
              <a:gd name="connsiteY107" fmla="*/ 549284 h 3156876"/>
              <a:gd name="connsiteX108" fmla="*/ 3834774 w 4012004"/>
              <a:gd name="connsiteY108" fmla="*/ 467633 h 3156876"/>
              <a:gd name="connsiteX109" fmla="*/ 3834774 w 4012004"/>
              <a:gd name="connsiteY109" fmla="*/ 145220 h 3156876"/>
              <a:gd name="connsiteX110" fmla="*/ 3888896 w 4012004"/>
              <a:gd name="connsiteY110" fmla="*/ 63569 h 3156876"/>
              <a:gd name="connsiteX111" fmla="*/ 3913573 w 4012004"/>
              <a:gd name="connsiteY111" fmla="*/ 58587 h 3156876"/>
              <a:gd name="connsiteX112" fmla="*/ 3913573 w 4012004"/>
              <a:gd name="connsiteY112" fmla="*/ 9816 h 3156876"/>
              <a:gd name="connsiteX113" fmla="*/ 3923389 w 4012004"/>
              <a:gd name="connsiteY113" fmla="*/ 0 h 315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012004" h="3156876">
                <a:moveTo>
                  <a:pt x="935369" y="1848105"/>
                </a:moveTo>
                <a:cubicBezTo>
                  <a:pt x="940790" y="1848105"/>
                  <a:pt x="945185" y="1852500"/>
                  <a:pt x="945185" y="1857921"/>
                </a:cubicBezTo>
                <a:lnTo>
                  <a:pt x="945185" y="2044195"/>
                </a:lnTo>
                <a:lnTo>
                  <a:pt x="948513" y="2043523"/>
                </a:lnTo>
                <a:cubicBezTo>
                  <a:pt x="997454" y="2043523"/>
                  <a:pt x="1037128" y="2083197"/>
                  <a:pt x="1037128" y="2132138"/>
                </a:cubicBezTo>
                <a:lnTo>
                  <a:pt x="1037128" y="2473212"/>
                </a:lnTo>
                <a:cubicBezTo>
                  <a:pt x="1037128" y="2522153"/>
                  <a:pt x="997454" y="2561827"/>
                  <a:pt x="948513" y="2561827"/>
                </a:cubicBezTo>
                <a:lnTo>
                  <a:pt x="945185" y="2561155"/>
                </a:lnTo>
                <a:lnTo>
                  <a:pt x="945185" y="3147060"/>
                </a:lnTo>
                <a:cubicBezTo>
                  <a:pt x="945185" y="3152481"/>
                  <a:pt x="940790" y="3156876"/>
                  <a:pt x="935369" y="3156876"/>
                </a:cubicBezTo>
                <a:cubicBezTo>
                  <a:pt x="929948" y="3156876"/>
                  <a:pt x="925553" y="3152481"/>
                  <a:pt x="925553" y="3147060"/>
                </a:cubicBezTo>
                <a:lnTo>
                  <a:pt x="925553" y="2557192"/>
                </a:lnTo>
                <a:lnTo>
                  <a:pt x="914020" y="2554863"/>
                </a:lnTo>
                <a:cubicBezTo>
                  <a:pt x="882214" y="2541411"/>
                  <a:pt x="859898" y="2509918"/>
                  <a:pt x="859898" y="2473212"/>
                </a:cubicBezTo>
                <a:lnTo>
                  <a:pt x="859898" y="2132138"/>
                </a:lnTo>
                <a:cubicBezTo>
                  <a:pt x="859898" y="2095432"/>
                  <a:pt x="882214" y="2063939"/>
                  <a:pt x="914020" y="2050487"/>
                </a:cubicBezTo>
                <a:lnTo>
                  <a:pt x="925553" y="2048159"/>
                </a:lnTo>
                <a:lnTo>
                  <a:pt x="925553" y="1857921"/>
                </a:lnTo>
                <a:cubicBezTo>
                  <a:pt x="925553" y="1852500"/>
                  <a:pt x="929948" y="1848105"/>
                  <a:pt x="935369" y="1848105"/>
                </a:cubicBezTo>
                <a:close/>
                <a:moveTo>
                  <a:pt x="88615" y="1565010"/>
                </a:moveTo>
                <a:cubicBezTo>
                  <a:pt x="94036" y="1565010"/>
                  <a:pt x="98431" y="1569405"/>
                  <a:pt x="98431" y="1574826"/>
                </a:cubicBezTo>
                <a:lnTo>
                  <a:pt x="98431" y="2000946"/>
                </a:lnTo>
                <a:lnTo>
                  <a:pt x="123108" y="2005928"/>
                </a:lnTo>
                <a:cubicBezTo>
                  <a:pt x="154913" y="2019380"/>
                  <a:pt x="177230" y="2050873"/>
                  <a:pt x="177230" y="2087579"/>
                </a:cubicBezTo>
                <a:lnTo>
                  <a:pt x="177230" y="2510024"/>
                </a:lnTo>
                <a:cubicBezTo>
                  <a:pt x="177230" y="2546730"/>
                  <a:pt x="154913" y="2578223"/>
                  <a:pt x="123108" y="2591675"/>
                </a:cubicBezTo>
                <a:lnTo>
                  <a:pt x="98431" y="2596658"/>
                </a:lnTo>
                <a:lnTo>
                  <a:pt x="98431" y="2863965"/>
                </a:lnTo>
                <a:cubicBezTo>
                  <a:pt x="98431" y="2869386"/>
                  <a:pt x="94036" y="2873781"/>
                  <a:pt x="88615" y="2873781"/>
                </a:cubicBezTo>
                <a:cubicBezTo>
                  <a:pt x="83194" y="2873781"/>
                  <a:pt x="78799" y="2869386"/>
                  <a:pt x="78799" y="2863965"/>
                </a:cubicBezTo>
                <a:lnTo>
                  <a:pt x="78799" y="2596658"/>
                </a:lnTo>
                <a:lnTo>
                  <a:pt x="54122" y="2591675"/>
                </a:lnTo>
                <a:cubicBezTo>
                  <a:pt x="22316" y="2578223"/>
                  <a:pt x="0" y="2546730"/>
                  <a:pt x="0" y="2510024"/>
                </a:cubicBezTo>
                <a:lnTo>
                  <a:pt x="0" y="2087579"/>
                </a:lnTo>
                <a:cubicBezTo>
                  <a:pt x="0" y="2050873"/>
                  <a:pt x="22316" y="2019380"/>
                  <a:pt x="54122" y="2005928"/>
                </a:cubicBezTo>
                <a:lnTo>
                  <a:pt x="78799" y="2000946"/>
                </a:lnTo>
                <a:lnTo>
                  <a:pt x="78799" y="1574826"/>
                </a:lnTo>
                <a:cubicBezTo>
                  <a:pt x="78799" y="1569405"/>
                  <a:pt x="83194" y="1565010"/>
                  <a:pt x="88615" y="1565010"/>
                </a:cubicBezTo>
                <a:close/>
                <a:moveTo>
                  <a:pt x="1586411" y="1177255"/>
                </a:moveTo>
                <a:cubicBezTo>
                  <a:pt x="1591832" y="1177255"/>
                  <a:pt x="1596227" y="1181650"/>
                  <a:pt x="1596227" y="1187071"/>
                </a:cubicBezTo>
                <a:lnTo>
                  <a:pt x="1596227" y="1351438"/>
                </a:lnTo>
                <a:lnTo>
                  <a:pt x="1620904" y="1356420"/>
                </a:lnTo>
                <a:cubicBezTo>
                  <a:pt x="1652709" y="1369872"/>
                  <a:pt x="1675026" y="1401365"/>
                  <a:pt x="1675026" y="1438071"/>
                </a:cubicBezTo>
                <a:lnTo>
                  <a:pt x="1675026" y="1701703"/>
                </a:lnTo>
                <a:cubicBezTo>
                  <a:pt x="1675026" y="1738409"/>
                  <a:pt x="1652709" y="1769902"/>
                  <a:pt x="1620904" y="1783354"/>
                </a:cubicBezTo>
                <a:lnTo>
                  <a:pt x="1596227" y="1788336"/>
                </a:lnTo>
                <a:lnTo>
                  <a:pt x="1596227" y="1952702"/>
                </a:lnTo>
                <a:cubicBezTo>
                  <a:pt x="1596227" y="1958123"/>
                  <a:pt x="1591832" y="1962518"/>
                  <a:pt x="1586411" y="1962518"/>
                </a:cubicBezTo>
                <a:cubicBezTo>
                  <a:pt x="1580990" y="1962518"/>
                  <a:pt x="1576595" y="1958123"/>
                  <a:pt x="1576595" y="1952702"/>
                </a:cubicBezTo>
                <a:lnTo>
                  <a:pt x="1576595" y="1788336"/>
                </a:lnTo>
                <a:lnTo>
                  <a:pt x="1551918" y="1783354"/>
                </a:lnTo>
                <a:cubicBezTo>
                  <a:pt x="1520113" y="1769902"/>
                  <a:pt x="1497796" y="1738409"/>
                  <a:pt x="1497796" y="1701703"/>
                </a:cubicBezTo>
                <a:lnTo>
                  <a:pt x="1497796" y="1438071"/>
                </a:lnTo>
                <a:cubicBezTo>
                  <a:pt x="1497796" y="1401365"/>
                  <a:pt x="1520113" y="1369872"/>
                  <a:pt x="1551918" y="1356420"/>
                </a:cubicBezTo>
                <a:lnTo>
                  <a:pt x="1576595" y="1351438"/>
                </a:lnTo>
                <a:lnTo>
                  <a:pt x="1576595" y="1187071"/>
                </a:lnTo>
                <a:cubicBezTo>
                  <a:pt x="1576595" y="1181650"/>
                  <a:pt x="1580990" y="1177255"/>
                  <a:pt x="1586411" y="1177255"/>
                </a:cubicBezTo>
                <a:close/>
                <a:moveTo>
                  <a:pt x="2426794" y="488999"/>
                </a:moveTo>
                <a:cubicBezTo>
                  <a:pt x="2432215" y="488999"/>
                  <a:pt x="2436610" y="493394"/>
                  <a:pt x="2436610" y="498815"/>
                </a:cubicBezTo>
                <a:lnTo>
                  <a:pt x="2436610" y="589710"/>
                </a:lnTo>
                <a:lnTo>
                  <a:pt x="2465450" y="595532"/>
                </a:lnTo>
                <a:cubicBezTo>
                  <a:pt x="2494809" y="607950"/>
                  <a:pt x="2515409" y="637021"/>
                  <a:pt x="2515409" y="670903"/>
                </a:cubicBezTo>
                <a:lnTo>
                  <a:pt x="2515409" y="1726684"/>
                </a:lnTo>
                <a:cubicBezTo>
                  <a:pt x="2515409" y="1760566"/>
                  <a:pt x="2494809" y="1789637"/>
                  <a:pt x="2465450" y="1802055"/>
                </a:cubicBezTo>
                <a:lnTo>
                  <a:pt x="2436610" y="1807877"/>
                </a:lnTo>
                <a:lnTo>
                  <a:pt x="2436610" y="1984270"/>
                </a:lnTo>
                <a:cubicBezTo>
                  <a:pt x="2436610" y="1989691"/>
                  <a:pt x="2432215" y="1994086"/>
                  <a:pt x="2426794" y="1994086"/>
                </a:cubicBezTo>
                <a:cubicBezTo>
                  <a:pt x="2421373" y="1994086"/>
                  <a:pt x="2416978" y="1989691"/>
                  <a:pt x="2416978" y="1984270"/>
                </a:cubicBezTo>
                <a:lnTo>
                  <a:pt x="2416978" y="1807877"/>
                </a:lnTo>
                <a:lnTo>
                  <a:pt x="2388138" y="1802055"/>
                </a:lnTo>
                <a:cubicBezTo>
                  <a:pt x="2358779" y="1789637"/>
                  <a:pt x="2338179" y="1760566"/>
                  <a:pt x="2338179" y="1726684"/>
                </a:cubicBezTo>
                <a:lnTo>
                  <a:pt x="2338179" y="670903"/>
                </a:lnTo>
                <a:cubicBezTo>
                  <a:pt x="2338179" y="637021"/>
                  <a:pt x="2358779" y="607950"/>
                  <a:pt x="2388138" y="595532"/>
                </a:cubicBezTo>
                <a:lnTo>
                  <a:pt x="2416978" y="589710"/>
                </a:lnTo>
                <a:lnTo>
                  <a:pt x="2416978" y="498815"/>
                </a:lnTo>
                <a:cubicBezTo>
                  <a:pt x="2416978" y="493394"/>
                  <a:pt x="2421373" y="488999"/>
                  <a:pt x="2426794" y="488999"/>
                </a:cubicBezTo>
                <a:close/>
                <a:moveTo>
                  <a:pt x="3058591" y="20757"/>
                </a:moveTo>
                <a:cubicBezTo>
                  <a:pt x="3064012" y="20757"/>
                  <a:pt x="3068407" y="25152"/>
                  <a:pt x="3068407" y="30573"/>
                </a:cubicBezTo>
                <a:lnTo>
                  <a:pt x="3068407" y="236262"/>
                </a:lnTo>
                <a:lnTo>
                  <a:pt x="3093084" y="241244"/>
                </a:lnTo>
                <a:cubicBezTo>
                  <a:pt x="3124889" y="254696"/>
                  <a:pt x="3147206" y="286189"/>
                  <a:pt x="3147206" y="322895"/>
                </a:cubicBezTo>
                <a:lnTo>
                  <a:pt x="3147206" y="871974"/>
                </a:lnTo>
                <a:cubicBezTo>
                  <a:pt x="3147206" y="908680"/>
                  <a:pt x="3124889" y="940173"/>
                  <a:pt x="3093084" y="953625"/>
                </a:cubicBezTo>
                <a:lnTo>
                  <a:pt x="3068407" y="958607"/>
                </a:lnTo>
                <a:lnTo>
                  <a:pt x="3068407" y="1319712"/>
                </a:lnTo>
                <a:cubicBezTo>
                  <a:pt x="3068407" y="1325133"/>
                  <a:pt x="3064012" y="1329528"/>
                  <a:pt x="3058591" y="1329528"/>
                </a:cubicBezTo>
                <a:cubicBezTo>
                  <a:pt x="3053170" y="1329528"/>
                  <a:pt x="3048775" y="1325133"/>
                  <a:pt x="3048775" y="1319712"/>
                </a:cubicBezTo>
                <a:lnTo>
                  <a:pt x="3048775" y="958607"/>
                </a:lnTo>
                <a:lnTo>
                  <a:pt x="3024098" y="953625"/>
                </a:lnTo>
                <a:cubicBezTo>
                  <a:pt x="2992293" y="940173"/>
                  <a:pt x="2969976" y="908680"/>
                  <a:pt x="2969976" y="871974"/>
                </a:cubicBezTo>
                <a:lnTo>
                  <a:pt x="2969976" y="322895"/>
                </a:lnTo>
                <a:cubicBezTo>
                  <a:pt x="2969976" y="286189"/>
                  <a:pt x="2992293" y="254696"/>
                  <a:pt x="3024098" y="241244"/>
                </a:cubicBezTo>
                <a:lnTo>
                  <a:pt x="3048775" y="236262"/>
                </a:lnTo>
                <a:lnTo>
                  <a:pt x="3048775" y="30573"/>
                </a:lnTo>
                <a:cubicBezTo>
                  <a:pt x="3048775" y="25152"/>
                  <a:pt x="3053170" y="20757"/>
                  <a:pt x="3058591" y="20757"/>
                </a:cubicBezTo>
                <a:close/>
                <a:moveTo>
                  <a:pt x="3923389" y="0"/>
                </a:moveTo>
                <a:cubicBezTo>
                  <a:pt x="3928810" y="0"/>
                  <a:pt x="3933205" y="4395"/>
                  <a:pt x="3933205" y="9816"/>
                </a:cubicBezTo>
                <a:lnTo>
                  <a:pt x="3933205" y="58587"/>
                </a:lnTo>
                <a:lnTo>
                  <a:pt x="3957882" y="63569"/>
                </a:lnTo>
                <a:cubicBezTo>
                  <a:pt x="3989687" y="77021"/>
                  <a:pt x="4012004" y="108514"/>
                  <a:pt x="4012004" y="145220"/>
                </a:cubicBezTo>
                <a:lnTo>
                  <a:pt x="4012004" y="467633"/>
                </a:lnTo>
                <a:cubicBezTo>
                  <a:pt x="4012004" y="504339"/>
                  <a:pt x="3989687" y="535832"/>
                  <a:pt x="3957882" y="549284"/>
                </a:cubicBezTo>
                <a:lnTo>
                  <a:pt x="3933205" y="554266"/>
                </a:lnTo>
                <a:lnTo>
                  <a:pt x="3933205" y="775447"/>
                </a:lnTo>
                <a:cubicBezTo>
                  <a:pt x="3933205" y="780868"/>
                  <a:pt x="3928810" y="785263"/>
                  <a:pt x="3923389" y="785263"/>
                </a:cubicBezTo>
                <a:cubicBezTo>
                  <a:pt x="3917968" y="785263"/>
                  <a:pt x="3913573" y="780868"/>
                  <a:pt x="3913573" y="775447"/>
                </a:cubicBezTo>
                <a:lnTo>
                  <a:pt x="3913573" y="554266"/>
                </a:lnTo>
                <a:lnTo>
                  <a:pt x="3888896" y="549284"/>
                </a:lnTo>
                <a:cubicBezTo>
                  <a:pt x="3857091" y="535832"/>
                  <a:pt x="3834774" y="504339"/>
                  <a:pt x="3834774" y="467633"/>
                </a:cubicBezTo>
                <a:lnTo>
                  <a:pt x="3834774" y="145220"/>
                </a:lnTo>
                <a:cubicBezTo>
                  <a:pt x="3834774" y="108514"/>
                  <a:pt x="3857091" y="77021"/>
                  <a:pt x="3888896" y="63569"/>
                </a:cubicBezTo>
                <a:lnTo>
                  <a:pt x="3913573" y="58587"/>
                </a:lnTo>
                <a:lnTo>
                  <a:pt x="3913573" y="9816"/>
                </a:lnTo>
                <a:cubicBezTo>
                  <a:pt x="3913573" y="4395"/>
                  <a:pt x="3917968" y="0"/>
                  <a:pt x="392338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eBay dan Amazon</a:t>
            </a: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9E9A33A4-5C19-4D66-9B2E-FA8E6573764B}"/>
              </a:ext>
            </a:extLst>
          </p:cNvPr>
          <p:cNvSpPr/>
          <p:nvPr/>
        </p:nvSpPr>
        <p:spPr>
          <a:xfrm>
            <a:off x="6162675" y="1289794"/>
            <a:ext cx="5062605" cy="3292445"/>
          </a:xfrm>
          <a:custGeom>
            <a:avLst/>
            <a:gdLst>
              <a:gd name="connsiteX0" fmla="*/ 88615 w 5062605"/>
              <a:gd name="connsiteY0" fmla="*/ 2479156 h 3292445"/>
              <a:gd name="connsiteX1" fmla="*/ 98431 w 5062605"/>
              <a:gd name="connsiteY1" fmla="*/ 2488972 h 3292445"/>
              <a:gd name="connsiteX2" fmla="*/ 98431 w 5062605"/>
              <a:gd name="connsiteY2" fmla="*/ 2537743 h 3292445"/>
              <a:gd name="connsiteX3" fmla="*/ 123108 w 5062605"/>
              <a:gd name="connsiteY3" fmla="*/ 2542725 h 3292445"/>
              <a:gd name="connsiteX4" fmla="*/ 177230 w 5062605"/>
              <a:gd name="connsiteY4" fmla="*/ 2624376 h 3292445"/>
              <a:gd name="connsiteX5" fmla="*/ 177230 w 5062605"/>
              <a:gd name="connsiteY5" fmla="*/ 2888009 h 3292445"/>
              <a:gd name="connsiteX6" fmla="*/ 123108 w 5062605"/>
              <a:gd name="connsiteY6" fmla="*/ 2969660 h 3292445"/>
              <a:gd name="connsiteX7" fmla="*/ 98431 w 5062605"/>
              <a:gd name="connsiteY7" fmla="*/ 2974643 h 3292445"/>
              <a:gd name="connsiteX8" fmla="*/ 98431 w 5062605"/>
              <a:gd name="connsiteY8" fmla="*/ 3254603 h 3292445"/>
              <a:gd name="connsiteX9" fmla="*/ 88615 w 5062605"/>
              <a:gd name="connsiteY9" fmla="*/ 3264419 h 3292445"/>
              <a:gd name="connsiteX10" fmla="*/ 78799 w 5062605"/>
              <a:gd name="connsiteY10" fmla="*/ 3254603 h 3292445"/>
              <a:gd name="connsiteX11" fmla="*/ 78799 w 5062605"/>
              <a:gd name="connsiteY11" fmla="*/ 2974643 h 3292445"/>
              <a:gd name="connsiteX12" fmla="*/ 54122 w 5062605"/>
              <a:gd name="connsiteY12" fmla="*/ 2969660 h 3292445"/>
              <a:gd name="connsiteX13" fmla="*/ 0 w 5062605"/>
              <a:gd name="connsiteY13" fmla="*/ 2888009 h 3292445"/>
              <a:gd name="connsiteX14" fmla="*/ 0 w 5062605"/>
              <a:gd name="connsiteY14" fmla="*/ 2624376 h 3292445"/>
              <a:gd name="connsiteX15" fmla="*/ 54122 w 5062605"/>
              <a:gd name="connsiteY15" fmla="*/ 2542725 h 3292445"/>
              <a:gd name="connsiteX16" fmla="*/ 78799 w 5062605"/>
              <a:gd name="connsiteY16" fmla="*/ 2537743 h 3292445"/>
              <a:gd name="connsiteX17" fmla="*/ 78799 w 5062605"/>
              <a:gd name="connsiteY17" fmla="*/ 2488972 h 3292445"/>
              <a:gd name="connsiteX18" fmla="*/ 88615 w 5062605"/>
              <a:gd name="connsiteY18" fmla="*/ 2479156 h 3292445"/>
              <a:gd name="connsiteX19" fmla="*/ 1346625 w 5062605"/>
              <a:gd name="connsiteY19" fmla="*/ 2407874 h 3292445"/>
              <a:gd name="connsiteX20" fmla="*/ 1356441 w 5062605"/>
              <a:gd name="connsiteY20" fmla="*/ 2417690 h 3292445"/>
              <a:gd name="connsiteX21" fmla="*/ 1356441 w 5062605"/>
              <a:gd name="connsiteY21" fmla="*/ 2582057 h 3292445"/>
              <a:gd name="connsiteX22" fmla="*/ 1381118 w 5062605"/>
              <a:gd name="connsiteY22" fmla="*/ 2587039 h 3292445"/>
              <a:gd name="connsiteX23" fmla="*/ 1435240 w 5062605"/>
              <a:gd name="connsiteY23" fmla="*/ 2668690 h 3292445"/>
              <a:gd name="connsiteX24" fmla="*/ 1435240 w 5062605"/>
              <a:gd name="connsiteY24" fmla="*/ 2932322 h 3292445"/>
              <a:gd name="connsiteX25" fmla="*/ 1381118 w 5062605"/>
              <a:gd name="connsiteY25" fmla="*/ 3013974 h 3292445"/>
              <a:gd name="connsiteX26" fmla="*/ 1356441 w 5062605"/>
              <a:gd name="connsiteY26" fmla="*/ 3018956 h 3292445"/>
              <a:gd name="connsiteX27" fmla="*/ 1356441 w 5062605"/>
              <a:gd name="connsiteY27" fmla="*/ 3183321 h 3292445"/>
              <a:gd name="connsiteX28" fmla="*/ 1346625 w 5062605"/>
              <a:gd name="connsiteY28" fmla="*/ 3193137 h 3292445"/>
              <a:gd name="connsiteX29" fmla="*/ 1336809 w 5062605"/>
              <a:gd name="connsiteY29" fmla="*/ 3183321 h 3292445"/>
              <a:gd name="connsiteX30" fmla="*/ 1336809 w 5062605"/>
              <a:gd name="connsiteY30" fmla="*/ 3018956 h 3292445"/>
              <a:gd name="connsiteX31" fmla="*/ 1312132 w 5062605"/>
              <a:gd name="connsiteY31" fmla="*/ 3013974 h 3292445"/>
              <a:gd name="connsiteX32" fmla="*/ 1258010 w 5062605"/>
              <a:gd name="connsiteY32" fmla="*/ 2932322 h 3292445"/>
              <a:gd name="connsiteX33" fmla="*/ 1258010 w 5062605"/>
              <a:gd name="connsiteY33" fmla="*/ 2668690 h 3292445"/>
              <a:gd name="connsiteX34" fmla="*/ 1312132 w 5062605"/>
              <a:gd name="connsiteY34" fmla="*/ 2587039 h 3292445"/>
              <a:gd name="connsiteX35" fmla="*/ 1336809 w 5062605"/>
              <a:gd name="connsiteY35" fmla="*/ 2582057 h 3292445"/>
              <a:gd name="connsiteX36" fmla="*/ 1336809 w 5062605"/>
              <a:gd name="connsiteY36" fmla="*/ 2417690 h 3292445"/>
              <a:gd name="connsiteX37" fmla="*/ 1346625 w 5062605"/>
              <a:gd name="connsiteY37" fmla="*/ 2407874 h 3292445"/>
              <a:gd name="connsiteX38" fmla="*/ 290638 w 5062605"/>
              <a:gd name="connsiteY38" fmla="*/ 2240460 h 3292445"/>
              <a:gd name="connsiteX39" fmla="*/ 300454 w 5062605"/>
              <a:gd name="connsiteY39" fmla="*/ 2250276 h 3292445"/>
              <a:gd name="connsiteX40" fmla="*/ 300454 w 5062605"/>
              <a:gd name="connsiteY40" fmla="*/ 2414643 h 3292445"/>
              <a:gd name="connsiteX41" fmla="*/ 325131 w 5062605"/>
              <a:gd name="connsiteY41" fmla="*/ 2419625 h 3292445"/>
              <a:gd name="connsiteX42" fmla="*/ 379253 w 5062605"/>
              <a:gd name="connsiteY42" fmla="*/ 2501276 h 3292445"/>
              <a:gd name="connsiteX43" fmla="*/ 379253 w 5062605"/>
              <a:gd name="connsiteY43" fmla="*/ 2764909 h 3292445"/>
              <a:gd name="connsiteX44" fmla="*/ 325131 w 5062605"/>
              <a:gd name="connsiteY44" fmla="*/ 2846560 h 3292445"/>
              <a:gd name="connsiteX45" fmla="*/ 300454 w 5062605"/>
              <a:gd name="connsiteY45" fmla="*/ 2851542 h 3292445"/>
              <a:gd name="connsiteX46" fmla="*/ 300454 w 5062605"/>
              <a:gd name="connsiteY46" fmla="*/ 3015907 h 3292445"/>
              <a:gd name="connsiteX47" fmla="*/ 290638 w 5062605"/>
              <a:gd name="connsiteY47" fmla="*/ 3025723 h 3292445"/>
              <a:gd name="connsiteX48" fmla="*/ 280822 w 5062605"/>
              <a:gd name="connsiteY48" fmla="*/ 3015907 h 3292445"/>
              <a:gd name="connsiteX49" fmla="*/ 280822 w 5062605"/>
              <a:gd name="connsiteY49" fmla="*/ 2851542 h 3292445"/>
              <a:gd name="connsiteX50" fmla="*/ 256145 w 5062605"/>
              <a:gd name="connsiteY50" fmla="*/ 2846560 h 3292445"/>
              <a:gd name="connsiteX51" fmla="*/ 202023 w 5062605"/>
              <a:gd name="connsiteY51" fmla="*/ 2764909 h 3292445"/>
              <a:gd name="connsiteX52" fmla="*/ 202023 w 5062605"/>
              <a:gd name="connsiteY52" fmla="*/ 2501276 h 3292445"/>
              <a:gd name="connsiteX53" fmla="*/ 256145 w 5062605"/>
              <a:gd name="connsiteY53" fmla="*/ 2419625 h 3292445"/>
              <a:gd name="connsiteX54" fmla="*/ 280822 w 5062605"/>
              <a:gd name="connsiteY54" fmla="*/ 2414643 h 3292445"/>
              <a:gd name="connsiteX55" fmla="*/ 280822 w 5062605"/>
              <a:gd name="connsiteY55" fmla="*/ 2250276 h 3292445"/>
              <a:gd name="connsiteX56" fmla="*/ 290638 w 5062605"/>
              <a:gd name="connsiteY56" fmla="*/ 2240460 h 3292445"/>
              <a:gd name="connsiteX57" fmla="*/ 1769409 w 5062605"/>
              <a:gd name="connsiteY57" fmla="*/ 2178932 h 3292445"/>
              <a:gd name="connsiteX58" fmla="*/ 1779225 w 5062605"/>
              <a:gd name="connsiteY58" fmla="*/ 2188748 h 3292445"/>
              <a:gd name="connsiteX59" fmla="*/ 1779225 w 5062605"/>
              <a:gd name="connsiteY59" fmla="*/ 2237519 h 3292445"/>
              <a:gd name="connsiteX60" fmla="*/ 1803902 w 5062605"/>
              <a:gd name="connsiteY60" fmla="*/ 2242501 h 3292445"/>
              <a:gd name="connsiteX61" fmla="*/ 1858024 w 5062605"/>
              <a:gd name="connsiteY61" fmla="*/ 2324152 h 3292445"/>
              <a:gd name="connsiteX62" fmla="*/ 1858024 w 5062605"/>
              <a:gd name="connsiteY62" fmla="*/ 2679454 h 3292445"/>
              <a:gd name="connsiteX63" fmla="*/ 1803902 w 5062605"/>
              <a:gd name="connsiteY63" fmla="*/ 2761105 h 3292445"/>
              <a:gd name="connsiteX64" fmla="*/ 1779225 w 5062605"/>
              <a:gd name="connsiteY64" fmla="*/ 2766087 h 3292445"/>
              <a:gd name="connsiteX65" fmla="*/ 1779225 w 5062605"/>
              <a:gd name="connsiteY65" fmla="*/ 2954379 h 3292445"/>
              <a:gd name="connsiteX66" fmla="*/ 1769409 w 5062605"/>
              <a:gd name="connsiteY66" fmla="*/ 2964195 h 3292445"/>
              <a:gd name="connsiteX67" fmla="*/ 1759593 w 5062605"/>
              <a:gd name="connsiteY67" fmla="*/ 2954379 h 3292445"/>
              <a:gd name="connsiteX68" fmla="*/ 1759593 w 5062605"/>
              <a:gd name="connsiteY68" fmla="*/ 2766087 h 3292445"/>
              <a:gd name="connsiteX69" fmla="*/ 1734916 w 5062605"/>
              <a:gd name="connsiteY69" fmla="*/ 2761105 h 3292445"/>
              <a:gd name="connsiteX70" fmla="*/ 1680794 w 5062605"/>
              <a:gd name="connsiteY70" fmla="*/ 2679454 h 3292445"/>
              <a:gd name="connsiteX71" fmla="*/ 1680794 w 5062605"/>
              <a:gd name="connsiteY71" fmla="*/ 2324152 h 3292445"/>
              <a:gd name="connsiteX72" fmla="*/ 1734916 w 5062605"/>
              <a:gd name="connsiteY72" fmla="*/ 2242501 h 3292445"/>
              <a:gd name="connsiteX73" fmla="*/ 1759593 w 5062605"/>
              <a:gd name="connsiteY73" fmla="*/ 2237519 h 3292445"/>
              <a:gd name="connsiteX74" fmla="*/ 1759593 w 5062605"/>
              <a:gd name="connsiteY74" fmla="*/ 2188748 h 3292445"/>
              <a:gd name="connsiteX75" fmla="*/ 1769409 w 5062605"/>
              <a:gd name="connsiteY75" fmla="*/ 2178932 h 3292445"/>
              <a:gd name="connsiteX76" fmla="*/ 1128304 w 5062605"/>
              <a:gd name="connsiteY76" fmla="*/ 1983674 h 3292445"/>
              <a:gd name="connsiteX77" fmla="*/ 1138120 w 5062605"/>
              <a:gd name="connsiteY77" fmla="*/ 1993490 h 3292445"/>
              <a:gd name="connsiteX78" fmla="*/ 1138120 w 5062605"/>
              <a:gd name="connsiteY78" fmla="*/ 2159159 h 3292445"/>
              <a:gd name="connsiteX79" fmla="*/ 1171295 w 5062605"/>
              <a:gd name="connsiteY79" fmla="*/ 2165857 h 3292445"/>
              <a:gd name="connsiteX80" fmla="*/ 1225417 w 5062605"/>
              <a:gd name="connsiteY80" fmla="*/ 2247508 h 3292445"/>
              <a:gd name="connsiteX81" fmla="*/ 1225417 w 5062605"/>
              <a:gd name="connsiteY81" fmla="*/ 2826481 h 3292445"/>
              <a:gd name="connsiteX82" fmla="*/ 1171295 w 5062605"/>
              <a:gd name="connsiteY82" fmla="*/ 2908132 h 3292445"/>
              <a:gd name="connsiteX83" fmla="*/ 1138120 w 5062605"/>
              <a:gd name="connsiteY83" fmla="*/ 2914830 h 3292445"/>
              <a:gd name="connsiteX84" fmla="*/ 1138120 w 5062605"/>
              <a:gd name="connsiteY84" fmla="*/ 3282629 h 3292445"/>
              <a:gd name="connsiteX85" fmla="*/ 1128304 w 5062605"/>
              <a:gd name="connsiteY85" fmla="*/ 3292445 h 3292445"/>
              <a:gd name="connsiteX86" fmla="*/ 1118488 w 5062605"/>
              <a:gd name="connsiteY86" fmla="*/ 3282629 h 3292445"/>
              <a:gd name="connsiteX87" fmla="*/ 1118488 w 5062605"/>
              <a:gd name="connsiteY87" fmla="*/ 2911399 h 3292445"/>
              <a:gd name="connsiteX88" fmla="*/ 1102309 w 5062605"/>
              <a:gd name="connsiteY88" fmla="*/ 2908132 h 3292445"/>
              <a:gd name="connsiteX89" fmla="*/ 1048187 w 5062605"/>
              <a:gd name="connsiteY89" fmla="*/ 2826481 h 3292445"/>
              <a:gd name="connsiteX90" fmla="*/ 1048187 w 5062605"/>
              <a:gd name="connsiteY90" fmla="*/ 2247508 h 3292445"/>
              <a:gd name="connsiteX91" fmla="*/ 1102309 w 5062605"/>
              <a:gd name="connsiteY91" fmla="*/ 2165857 h 3292445"/>
              <a:gd name="connsiteX92" fmla="*/ 1118488 w 5062605"/>
              <a:gd name="connsiteY92" fmla="*/ 2162590 h 3292445"/>
              <a:gd name="connsiteX93" fmla="*/ 1118488 w 5062605"/>
              <a:gd name="connsiteY93" fmla="*/ 1993490 h 3292445"/>
              <a:gd name="connsiteX94" fmla="*/ 1128304 w 5062605"/>
              <a:gd name="connsiteY94" fmla="*/ 1983674 h 3292445"/>
              <a:gd name="connsiteX95" fmla="*/ 909984 w 5062605"/>
              <a:gd name="connsiteY95" fmla="*/ 1982807 h 3292445"/>
              <a:gd name="connsiteX96" fmla="*/ 919800 w 5062605"/>
              <a:gd name="connsiteY96" fmla="*/ 1992623 h 3292445"/>
              <a:gd name="connsiteX97" fmla="*/ 919800 w 5062605"/>
              <a:gd name="connsiteY97" fmla="*/ 2156990 h 3292445"/>
              <a:gd name="connsiteX98" fmla="*/ 944477 w 5062605"/>
              <a:gd name="connsiteY98" fmla="*/ 2161972 h 3292445"/>
              <a:gd name="connsiteX99" fmla="*/ 998599 w 5062605"/>
              <a:gd name="connsiteY99" fmla="*/ 2243623 h 3292445"/>
              <a:gd name="connsiteX100" fmla="*/ 998599 w 5062605"/>
              <a:gd name="connsiteY100" fmla="*/ 2507255 h 3292445"/>
              <a:gd name="connsiteX101" fmla="*/ 944477 w 5062605"/>
              <a:gd name="connsiteY101" fmla="*/ 2588906 h 3292445"/>
              <a:gd name="connsiteX102" fmla="*/ 919800 w 5062605"/>
              <a:gd name="connsiteY102" fmla="*/ 2593888 h 3292445"/>
              <a:gd name="connsiteX103" fmla="*/ 919800 w 5062605"/>
              <a:gd name="connsiteY103" fmla="*/ 2758254 h 3292445"/>
              <a:gd name="connsiteX104" fmla="*/ 909984 w 5062605"/>
              <a:gd name="connsiteY104" fmla="*/ 2768070 h 3292445"/>
              <a:gd name="connsiteX105" fmla="*/ 900168 w 5062605"/>
              <a:gd name="connsiteY105" fmla="*/ 2758254 h 3292445"/>
              <a:gd name="connsiteX106" fmla="*/ 900168 w 5062605"/>
              <a:gd name="connsiteY106" fmla="*/ 2593888 h 3292445"/>
              <a:gd name="connsiteX107" fmla="*/ 875491 w 5062605"/>
              <a:gd name="connsiteY107" fmla="*/ 2588906 h 3292445"/>
              <a:gd name="connsiteX108" fmla="*/ 821369 w 5062605"/>
              <a:gd name="connsiteY108" fmla="*/ 2507255 h 3292445"/>
              <a:gd name="connsiteX109" fmla="*/ 821369 w 5062605"/>
              <a:gd name="connsiteY109" fmla="*/ 2243623 h 3292445"/>
              <a:gd name="connsiteX110" fmla="*/ 875491 w 5062605"/>
              <a:gd name="connsiteY110" fmla="*/ 2161972 h 3292445"/>
              <a:gd name="connsiteX111" fmla="*/ 900168 w 5062605"/>
              <a:gd name="connsiteY111" fmla="*/ 2156990 h 3292445"/>
              <a:gd name="connsiteX112" fmla="*/ 900168 w 5062605"/>
              <a:gd name="connsiteY112" fmla="*/ 1992623 h 3292445"/>
              <a:gd name="connsiteX113" fmla="*/ 909984 w 5062605"/>
              <a:gd name="connsiteY113" fmla="*/ 1982807 h 3292445"/>
              <a:gd name="connsiteX114" fmla="*/ 497087 w 5062605"/>
              <a:gd name="connsiteY114" fmla="*/ 1926567 h 3292445"/>
              <a:gd name="connsiteX115" fmla="*/ 506903 w 5062605"/>
              <a:gd name="connsiteY115" fmla="*/ 1936383 h 3292445"/>
              <a:gd name="connsiteX116" fmla="*/ 506903 w 5062605"/>
              <a:gd name="connsiteY116" fmla="*/ 2362503 h 3292445"/>
              <a:gd name="connsiteX117" fmla="*/ 531580 w 5062605"/>
              <a:gd name="connsiteY117" fmla="*/ 2367485 h 3292445"/>
              <a:gd name="connsiteX118" fmla="*/ 585702 w 5062605"/>
              <a:gd name="connsiteY118" fmla="*/ 2449136 h 3292445"/>
              <a:gd name="connsiteX119" fmla="*/ 585702 w 5062605"/>
              <a:gd name="connsiteY119" fmla="*/ 2815710 h 3292445"/>
              <a:gd name="connsiteX120" fmla="*/ 531580 w 5062605"/>
              <a:gd name="connsiteY120" fmla="*/ 2897361 h 3292445"/>
              <a:gd name="connsiteX121" fmla="*/ 506903 w 5062605"/>
              <a:gd name="connsiteY121" fmla="*/ 2902343 h 3292445"/>
              <a:gd name="connsiteX122" fmla="*/ 506903 w 5062605"/>
              <a:gd name="connsiteY122" fmla="*/ 3225522 h 3292445"/>
              <a:gd name="connsiteX123" fmla="*/ 497087 w 5062605"/>
              <a:gd name="connsiteY123" fmla="*/ 3235338 h 3292445"/>
              <a:gd name="connsiteX124" fmla="*/ 487271 w 5062605"/>
              <a:gd name="connsiteY124" fmla="*/ 3225522 h 3292445"/>
              <a:gd name="connsiteX125" fmla="*/ 487271 w 5062605"/>
              <a:gd name="connsiteY125" fmla="*/ 2902343 h 3292445"/>
              <a:gd name="connsiteX126" fmla="*/ 462594 w 5062605"/>
              <a:gd name="connsiteY126" fmla="*/ 2897361 h 3292445"/>
              <a:gd name="connsiteX127" fmla="*/ 408472 w 5062605"/>
              <a:gd name="connsiteY127" fmla="*/ 2815710 h 3292445"/>
              <a:gd name="connsiteX128" fmla="*/ 408472 w 5062605"/>
              <a:gd name="connsiteY128" fmla="*/ 2449136 h 3292445"/>
              <a:gd name="connsiteX129" fmla="*/ 462594 w 5062605"/>
              <a:gd name="connsiteY129" fmla="*/ 2367485 h 3292445"/>
              <a:gd name="connsiteX130" fmla="*/ 487271 w 5062605"/>
              <a:gd name="connsiteY130" fmla="*/ 2362503 h 3292445"/>
              <a:gd name="connsiteX131" fmla="*/ 487271 w 5062605"/>
              <a:gd name="connsiteY131" fmla="*/ 1936383 h 3292445"/>
              <a:gd name="connsiteX132" fmla="*/ 497087 w 5062605"/>
              <a:gd name="connsiteY132" fmla="*/ 1926567 h 3292445"/>
              <a:gd name="connsiteX133" fmla="*/ 2606562 w 5062605"/>
              <a:gd name="connsiteY133" fmla="*/ 1886068 h 3292445"/>
              <a:gd name="connsiteX134" fmla="*/ 2616378 w 5062605"/>
              <a:gd name="connsiteY134" fmla="*/ 1895884 h 3292445"/>
              <a:gd name="connsiteX135" fmla="*/ 2616378 w 5062605"/>
              <a:gd name="connsiteY135" fmla="*/ 2322005 h 3292445"/>
              <a:gd name="connsiteX136" fmla="*/ 2641055 w 5062605"/>
              <a:gd name="connsiteY136" fmla="*/ 2326987 h 3292445"/>
              <a:gd name="connsiteX137" fmla="*/ 2695177 w 5062605"/>
              <a:gd name="connsiteY137" fmla="*/ 2408638 h 3292445"/>
              <a:gd name="connsiteX138" fmla="*/ 2695177 w 5062605"/>
              <a:gd name="connsiteY138" fmla="*/ 2491460 h 3292445"/>
              <a:gd name="connsiteX139" fmla="*/ 2641055 w 5062605"/>
              <a:gd name="connsiteY139" fmla="*/ 2573111 h 3292445"/>
              <a:gd name="connsiteX140" fmla="*/ 2616378 w 5062605"/>
              <a:gd name="connsiteY140" fmla="*/ 2578093 h 3292445"/>
              <a:gd name="connsiteX141" fmla="*/ 2616378 w 5062605"/>
              <a:gd name="connsiteY141" fmla="*/ 3185023 h 3292445"/>
              <a:gd name="connsiteX142" fmla="*/ 2606562 w 5062605"/>
              <a:gd name="connsiteY142" fmla="*/ 3194839 h 3292445"/>
              <a:gd name="connsiteX143" fmla="*/ 2596746 w 5062605"/>
              <a:gd name="connsiteY143" fmla="*/ 3185023 h 3292445"/>
              <a:gd name="connsiteX144" fmla="*/ 2596746 w 5062605"/>
              <a:gd name="connsiteY144" fmla="*/ 2578093 h 3292445"/>
              <a:gd name="connsiteX145" fmla="*/ 2572069 w 5062605"/>
              <a:gd name="connsiteY145" fmla="*/ 2573111 h 3292445"/>
              <a:gd name="connsiteX146" fmla="*/ 2517947 w 5062605"/>
              <a:gd name="connsiteY146" fmla="*/ 2491460 h 3292445"/>
              <a:gd name="connsiteX147" fmla="*/ 2517947 w 5062605"/>
              <a:gd name="connsiteY147" fmla="*/ 2408638 h 3292445"/>
              <a:gd name="connsiteX148" fmla="*/ 2572069 w 5062605"/>
              <a:gd name="connsiteY148" fmla="*/ 2326987 h 3292445"/>
              <a:gd name="connsiteX149" fmla="*/ 2596746 w 5062605"/>
              <a:gd name="connsiteY149" fmla="*/ 2322005 h 3292445"/>
              <a:gd name="connsiteX150" fmla="*/ 2596746 w 5062605"/>
              <a:gd name="connsiteY150" fmla="*/ 1895884 h 3292445"/>
              <a:gd name="connsiteX151" fmla="*/ 2606562 w 5062605"/>
              <a:gd name="connsiteY151" fmla="*/ 1886068 h 3292445"/>
              <a:gd name="connsiteX152" fmla="*/ 2840476 w 5062605"/>
              <a:gd name="connsiteY152" fmla="*/ 1806142 h 3292445"/>
              <a:gd name="connsiteX153" fmla="*/ 2850292 w 5062605"/>
              <a:gd name="connsiteY153" fmla="*/ 1815958 h 3292445"/>
              <a:gd name="connsiteX154" fmla="*/ 2850292 w 5062605"/>
              <a:gd name="connsiteY154" fmla="*/ 1980325 h 3292445"/>
              <a:gd name="connsiteX155" fmla="*/ 2874969 w 5062605"/>
              <a:gd name="connsiteY155" fmla="*/ 1985307 h 3292445"/>
              <a:gd name="connsiteX156" fmla="*/ 2929091 w 5062605"/>
              <a:gd name="connsiteY156" fmla="*/ 2066958 h 3292445"/>
              <a:gd name="connsiteX157" fmla="*/ 2929091 w 5062605"/>
              <a:gd name="connsiteY157" fmla="*/ 2173279 h 3292445"/>
              <a:gd name="connsiteX158" fmla="*/ 2874969 w 5062605"/>
              <a:gd name="connsiteY158" fmla="*/ 2254930 h 3292445"/>
              <a:gd name="connsiteX159" fmla="*/ 2850292 w 5062605"/>
              <a:gd name="connsiteY159" fmla="*/ 2259912 h 3292445"/>
              <a:gd name="connsiteX160" fmla="*/ 2850292 w 5062605"/>
              <a:gd name="connsiteY160" fmla="*/ 2581589 h 3292445"/>
              <a:gd name="connsiteX161" fmla="*/ 2840476 w 5062605"/>
              <a:gd name="connsiteY161" fmla="*/ 2591405 h 3292445"/>
              <a:gd name="connsiteX162" fmla="*/ 2830660 w 5062605"/>
              <a:gd name="connsiteY162" fmla="*/ 2581589 h 3292445"/>
              <a:gd name="connsiteX163" fmla="*/ 2830660 w 5062605"/>
              <a:gd name="connsiteY163" fmla="*/ 2259912 h 3292445"/>
              <a:gd name="connsiteX164" fmla="*/ 2805983 w 5062605"/>
              <a:gd name="connsiteY164" fmla="*/ 2254930 h 3292445"/>
              <a:gd name="connsiteX165" fmla="*/ 2751861 w 5062605"/>
              <a:gd name="connsiteY165" fmla="*/ 2173279 h 3292445"/>
              <a:gd name="connsiteX166" fmla="*/ 2751861 w 5062605"/>
              <a:gd name="connsiteY166" fmla="*/ 2066958 h 3292445"/>
              <a:gd name="connsiteX167" fmla="*/ 2805983 w 5062605"/>
              <a:gd name="connsiteY167" fmla="*/ 1985307 h 3292445"/>
              <a:gd name="connsiteX168" fmla="*/ 2830660 w 5062605"/>
              <a:gd name="connsiteY168" fmla="*/ 1980325 h 3292445"/>
              <a:gd name="connsiteX169" fmla="*/ 2830660 w 5062605"/>
              <a:gd name="connsiteY169" fmla="*/ 1815958 h 3292445"/>
              <a:gd name="connsiteX170" fmla="*/ 2840476 w 5062605"/>
              <a:gd name="connsiteY170" fmla="*/ 1806142 h 3292445"/>
              <a:gd name="connsiteX171" fmla="*/ 1992724 w 5062605"/>
              <a:gd name="connsiteY171" fmla="*/ 1794812 h 3292445"/>
              <a:gd name="connsiteX172" fmla="*/ 2002540 w 5062605"/>
              <a:gd name="connsiteY172" fmla="*/ 1804628 h 3292445"/>
              <a:gd name="connsiteX173" fmla="*/ 2002540 w 5062605"/>
              <a:gd name="connsiteY173" fmla="*/ 1853399 h 3292445"/>
              <a:gd name="connsiteX174" fmla="*/ 2027217 w 5062605"/>
              <a:gd name="connsiteY174" fmla="*/ 1858381 h 3292445"/>
              <a:gd name="connsiteX175" fmla="*/ 2081339 w 5062605"/>
              <a:gd name="connsiteY175" fmla="*/ 1940032 h 3292445"/>
              <a:gd name="connsiteX176" fmla="*/ 2081339 w 5062605"/>
              <a:gd name="connsiteY176" fmla="*/ 2324137 h 3292445"/>
              <a:gd name="connsiteX177" fmla="*/ 2027217 w 5062605"/>
              <a:gd name="connsiteY177" fmla="*/ 2405788 h 3292445"/>
              <a:gd name="connsiteX178" fmla="*/ 2002540 w 5062605"/>
              <a:gd name="connsiteY178" fmla="*/ 2410770 h 3292445"/>
              <a:gd name="connsiteX179" fmla="*/ 2002540 w 5062605"/>
              <a:gd name="connsiteY179" fmla="*/ 2570259 h 3292445"/>
              <a:gd name="connsiteX180" fmla="*/ 1992724 w 5062605"/>
              <a:gd name="connsiteY180" fmla="*/ 2580075 h 3292445"/>
              <a:gd name="connsiteX181" fmla="*/ 1982908 w 5062605"/>
              <a:gd name="connsiteY181" fmla="*/ 2570259 h 3292445"/>
              <a:gd name="connsiteX182" fmla="*/ 1982908 w 5062605"/>
              <a:gd name="connsiteY182" fmla="*/ 2410770 h 3292445"/>
              <a:gd name="connsiteX183" fmla="*/ 1958231 w 5062605"/>
              <a:gd name="connsiteY183" fmla="*/ 2405788 h 3292445"/>
              <a:gd name="connsiteX184" fmla="*/ 1904109 w 5062605"/>
              <a:gd name="connsiteY184" fmla="*/ 2324137 h 3292445"/>
              <a:gd name="connsiteX185" fmla="*/ 1904109 w 5062605"/>
              <a:gd name="connsiteY185" fmla="*/ 1940032 h 3292445"/>
              <a:gd name="connsiteX186" fmla="*/ 1958231 w 5062605"/>
              <a:gd name="connsiteY186" fmla="*/ 1858381 h 3292445"/>
              <a:gd name="connsiteX187" fmla="*/ 1982908 w 5062605"/>
              <a:gd name="connsiteY187" fmla="*/ 1853399 h 3292445"/>
              <a:gd name="connsiteX188" fmla="*/ 1982908 w 5062605"/>
              <a:gd name="connsiteY188" fmla="*/ 1804628 h 3292445"/>
              <a:gd name="connsiteX189" fmla="*/ 1992724 w 5062605"/>
              <a:gd name="connsiteY189" fmla="*/ 1794812 h 3292445"/>
              <a:gd name="connsiteX190" fmla="*/ 2403979 w 5062605"/>
              <a:gd name="connsiteY190" fmla="*/ 1390802 h 3292445"/>
              <a:gd name="connsiteX191" fmla="*/ 2413795 w 5062605"/>
              <a:gd name="connsiteY191" fmla="*/ 1400618 h 3292445"/>
              <a:gd name="connsiteX192" fmla="*/ 2413795 w 5062605"/>
              <a:gd name="connsiteY192" fmla="*/ 1851600 h 3292445"/>
              <a:gd name="connsiteX193" fmla="*/ 2438472 w 5062605"/>
              <a:gd name="connsiteY193" fmla="*/ 1856582 h 3292445"/>
              <a:gd name="connsiteX194" fmla="*/ 2492594 w 5062605"/>
              <a:gd name="connsiteY194" fmla="*/ 1938233 h 3292445"/>
              <a:gd name="connsiteX195" fmla="*/ 2492594 w 5062605"/>
              <a:gd name="connsiteY195" fmla="*/ 2495078 h 3292445"/>
              <a:gd name="connsiteX196" fmla="*/ 2438472 w 5062605"/>
              <a:gd name="connsiteY196" fmla="*/ 2576729 h 3292445"/>
              <a:gd name="connsiteX197" fmla="*/ 2413795 w 5062605"/>
              <a:gd name="connsiteY197" fmla="*/ 2581711 h 3292445"/>
              <a:gd name="connsiteX198" fmla="*/ 2413795 w 5062605"/>
              <a:gd name="connsiteY198" fmla="*/ 2764739 h 3292445"/>
              <a:gd name="connsiteX199" fmla="*/ 2403979 w 5062605"/>
              <a:gd name="connsiteY199" fmla="*/ 2774555 h 3292445"/>
              <a:gd name="connsiteX200" fmla="*/ 2394163 w 5062605"/>
              <a:gd name="connsiteY200" fmla="*/ 2764739 h 3292445"/>
              <a:gd name="connsiteX201" fmla="*/ 2394163 w 5062605"/>
              <a:gd name="connsiteY201" fmla="*/ 2581711 h 3292445"/>
              <a:gd name="connsiteX202" fmla="*/ 2369486 w 5062605"/>
              <a:gd name="connsiteY202" fmla="*/ 2576729 h 3292445"/>
              <a:gd name="connsiteX203" fmla="*/ 2315364 w 5062605"/>
              <a:gd name="connsiteY203" fmla="*/ 2495078 h 3292445"/>
              <a:gd name="connsiteX204" fmla="*/ 2315364 w 5062605"/>
              <a:gd name="connsiteY204" fmla="*/ 1938233 h 3292445"/>
              <a:gd name="connsiteX205" fmla="*/ 2369486 w 5062605"/>
              <a:gd name="connsiteY205" fmla="*/ 1856582 h 3292445"/>
              <a:gd name="connsiteX206" fmla="*/ 2394163 w 5062605"/>
              <a:gd name="connsiteY206" fmla="*/ 1851600 h 3292445"/>
              <a:gd name="connsiteX207" fmla="*/ 2394163 w 5062605"/>
              <a:gd name="connsiteY207" fmla="*/ 1400618 h 3292445"/>
              <a:gd name="connsiteX208" fmla="*/ 2403979 w 5062605"/>
              <a:gd name="connsiteY208" fmla="*/ 1390802 h 3292445"/>
              <a:gd name="connsiteX209" fmla="*/ 3254626 w 5062605"/>
              <a:gd name="connsiteY209" fmla="*/ 660517 h 3292445"/>
              <a:gd name="connsiteX210" fmla="*/ 3264442 w 5062605"/>
              <a:gd name="connsiteY210" fmla="*/ 670333 h 3292445"/>
              <a:gd name="connsiteX211" fmla="*/ 3264442 w 5062605"/>
              <a:gd name="connsiteY211" fmla="*/ 834700 h 3292445"/>
              <a:gd name="connsiteX212" fmla="*/ 3289119 w 5062605"/>
              <a:gd name="connsiteY212" fmla="*/ 839682 h 3292445"/>
              <a:gd name="connsiteX213" fmla="*/ 3343241 w 5062605"/>
              <a:gd name="connsiteY213" fmla="*/ 921333 h 3292445"/>
              <a:gd name="connsiteX214" fmla="*/ 3343241 w 5062605"/>
              <a:gd name="connsiteY214" fmla="*/ 1022759 h 3292445"/>
              <a:gd name="connsiteX215" fmla="*/ 3289119 w 5062605"/>
              <a:gd name="connsiteY215" fmla="*/ 1104410 h 3292445"/>
              <a:gd name="connsiteX216" fmla="*/ 3264442 w 5062605"/>
              <a:gd name="connsiteY216" fmla="*/ 1109392 h 3292445"/>
              <a:gd name="connsiteX217" fmla="*/ 3264442 w 5062605"/>
              <a:gd name="connsiteY217" fmla="*/ 1435964 h 3292445"/>
              <a:gd name="connsiteX218" fmla="*/ 3254626 w 5062605"/>
              <a:gd name="connsiteY218" fmla="*/ 1445780 h 3292445"/>
              <a:gd name="connsiteX219" fmla="*/ 3244810 w 5062605"/>
              <a:gd name="connsiteY219" fmla="*/ 1435964 h 3292445"/>
              <a:gd name="connsiteX220" fmla="*/ 3244810 w 5062605"/>
              <a:gd name="connsiteY220" fmla="*/ 1109392 h 3292445"/>
              <a:gd name="connsiteX221" fmla="*/ 3220133 w 5062605"/>
              <a:gd name="connsiteY221" fmla="*/ 1104410 h 3292445"/>
              <a:gd name="connsiteX222" fmla="*/ 3166011 w 5062605"/>
              <a:gd name="connsiteY222" fmla="*/ 1022759 h 3292445"/>
              <a:gd name="connsiteX223" fmla="*/ 3166011 w 5062605"/>
              <a:gd name="connsiteY223" fmla="*/ 921333 h 3292445"/>
              <a:gd name="connsiteX224" fmla="*/ 3220133 w 5062605"/>
              <a:gd name="connsiteY224" fmla="*/ 839682 h 3292445"/>
              <a:gd name="connsiteX225" fmla="*/ 3244810 w 5062605"/>
              <a:gd name="connsiteY225" fmla="*/ 834700 h 3292445"/>
              <a:gd name="connsiteX226" fmla="*/ 3244810 w 5062605"/>
              <a:gd name="connsiteY226" fmla="*/ 670333 h 3292445"/>
              <a:gd name="connsiteX227" fmla="*/ 3254626 w 5062605"/>
              <a:gd name="connsiteY227" fmla="*/ 660517 h 3292445"/>
              <a:gd name="connsiteX228" fmla="*/ 3458276 w 5062605"/>
              <a:gd name="connsiteY228" fmla="*/ 571537 h 3292445"/>
              <a:gd name="connsiteX229" fmla="*/ 3468092 w 5062605"/>
              <a:gd name="connsiteY229" fmla="*/ 581353 h 3292445"/>
              <a:gd name="connsiteX230" fmla="*/ 3468092 w 5062605"/>
              <a:gd name="connsiteY230" fmla="*/ 1007473 h 3292445"/>
              <a:gd name="connsiteX231" fmla="*/ 3492769 w 5062605"/>
              <a:gd name="connsiteY231" fmla="*/ 1012455 h 3292445"/>
              <a:gd name="connsiteX232" fmla="*/ 3546891 w 5062605"/>
              <a:gd name="connsiteY232" fmla="*/ 1094106 h 3292445"/>
              <a:gd name="connsiteX233" fmla="*/ 3546891 w 5062605"/>
              <a:gd name="connsiteY233" fmla="*/ 1357738 h 3292445"/>
              <a:gd name="connsiteX234" fmla="*/ 3492769 w 5062605"/>
              <a:gd name="connsiteY234" fmla="*/ 1439389 h 3292445"/>
              <a:gd name="connsiteX235" fmla="*/ 3468092 w 5062605"/>
              <a:gd name="connsiteY235" fmla="*/ 1444371 h 3292445"/>
              <a:gd name="connsiteX236" fmla="*/ 3468092 w 5062605"/>
              <a:gd name="connsiteY236" fmla="*/ 1870492 h 3292445"/>
              <a:gd name="connsiteX237" fmla="*/ 3458276 w 5062605"/>
              <a:gd name="connsiteY237" fmla="*/ 1880308 h 3292445"/>
              <a:gd name="connsiteX238" fmla="*/ 3448460 w 5062605"/>
              <a:gd name="connsiteY238" fmla="*/ 1870492 h 3292445"/>
              <a:gd name="connsiteX239" fmla="*/ 3448460 w 5062605"/>
              <a:gd name="connsiteY239" fmla="*/ 1444371 h 3292445"/>
              <a:gd name="connsiteX240" fmla="*/ 3423783 w 5062605"/>
              <a:gd name="connsiteY240" fmla="*/ 1439389 h 3292445"/>
              <a:gd name="connsiteX241" fmla="*/ 3369661 w 5062605"/>
              <a:gd name="connsiteY241" fmla="*/ 1357738 h 3292445"/>
              <a:gd name="connsiteX242" fmla="*/ 3369661 w 5062605"/>
              <a:gd name="connsiteY242" fmla="*/ 1094106 h 3292445"/>
              <a:gd name="connsiteX243" fmla="*/ 3423783 w 5062605"/>
              <a:gd name="connsiteY243" fmla="*/ 1012455 h 3292445"/>
              <a:gd name="connsiteX244" fmla="*/ 3448460 w 5062605"/>
              <a:gd name="connsiteY244" fmla="*/ 1007473 h 3292445"/>
              <a:gd name="connsiteX245" fmla="*/ 3448460 w 5062605"/>
              <a:gd name="connsiteY245" fmla="*/ 581353 h 3292445"/>
              <a:gd name="connsiteX246" fmla="*/ 3458276 w 5062605"/>
              <a:gd name="connsiteY246" fmla="*/ 571537 h 3292445"/>
              <a:gd name="connsiteX247" fmla="*/ 4109645 w 5062605"/>
              <a:gd name="connsiteY247" fmla="*/ 336530 h 3292445"/>
              <a:gd name="connsiteX248" fmla="*/ 4119461 w 5062605"/>
              <a:gd name="connsiteY248" fmla="*/ 346346 h 3292445"/>
              <a:gd name="connsiteX249" fmla="*/ 4119461 w 5062605"/>
              <a:gd name="connsiteY249" fmla="*/ 395117 h 3292445"/>
              <a:gd name="connsiteX250" fmla="*/ 4144138 w 5062605"/>
              <a:gd name="connsiteY250" fmla="*/ 400099 h 3292445"/>
              <a:gd name="connsiteX251" fmla="*/ 4198260 w 5062605"/>
              <a:gd name="connsiteY251" fmla="*/ 481750 h 3292445"/>
              <a:gd name="connsiteX252" fmla="*/ 4198260 w 5062605"/>
              <a:gd name="connsiteY252" fmla="*/ 745382 h 3292445"/>
              <a:gd name="connsiteX253" fmla="*/ 4144138 w 5062605"/>
              <a:gd name="connsiteY253" fmla="*/ 827033 h 3292445"/>
              <a:gd name="connsiteX254" fmla="*/ 4119461 w 5062605"/>
              <a:gd name="connsiteY254" fmla="*/ 832015 h 3292445"/>
              <a:gd name="connsiteX255" fmla="*/ 4119461 w 5062605"/>
              <a:gd name="connsiteY255" fmla="*/ 1111977 h 3292445"/>
              <a:gd name="connsiteX256" fmla="*/ 4109645 w 5062605"/>
              <a:gd name="connsiteY256" fmla="*/ 1121793 h 3292445"/>
              <a:gd name="connsiteX257" fmla="*/ 4099829 w 5062605"/>
              <a:gd name="connsiteY257" fmla="*/ 1111977 h 3292445"/>
              <a:gd name="connsiteX258" fmla="*/ 4099829 w 5062605"/>
              <a:gd name="connsiteY258" fmla="*/ 832015 h 3292445"/>
              <a:gd name="connsiteX259" fmla="*/ 4075152 w 5062605"/>
              <a:gd name="connsiteY259" fmla="*/ 827033 h 3292445"/>
              <a:gd name="connsiteX260" fmla="*/ 4021030 w 5062605"/>
              <a:gd name="connsiteY260" fmla="*/ 745382 h 3292445"/>
              <a:gd name="connsiteX261" fmla="*/ 4021030 w 5062605"/>
              <a:gd name="connsiteY261" fmla="*/ 481750 h 3292445"/>
              <a:gd name="connsiteX262" fmla="*/ 4075152 w 5062605"/>
              <a:gd name="connsiteY262" fmla="*/ 400099 h 3292445"/>
              <a:gd name="connsiteX263" fmla="*/ 4099829 w 5062605"/>
              <a:gd name="connsiteY263" fmla="*/ 395117 h 3292445"/>
              <a:gd name="connsiteX264" fmla="*/ 4099829 w 5062605"/>
              <a:gd name="connsiteY264" fmla="*/ 346346 h 3292445"/>
              <a:gd name="connsiteX265" fmla="*/ 4109645 w 5062605"/>
              <a:gd name="connsiteY265" fmla="*/ 336530 h 3292445"/>
              <a:gd name="connsiteX266" fmla="*/ 4332492 w 5062605"/>
              <a:gd name="connsiteY266" fmla="*/ 75971 h 3292445"/>
              <a:gd name="connsiteX267" fmla="*/ 4342308 w 5062605"/>
              <a:gd name="connsiteY267" fmla="*/ 85787 h 3292445"/>
              <a:gd name="connsiteX268" fmla="*/ 4342308 w 5062605"/>
              <a:gd name="connsiteY268" fmla="*/ 536770 h 3292445"/>
              <a:gd name="connsiteX269" fmla="*/ 4366985 w 5062605"/>
              <a:gd name="connsiteY269" fmla="*/ 541752 h 3292445"/>
              <a:gd name="connsiteX270" fmla="*/ 4421107 w 5062605"/>
              <a:gd name="connsiteY270" fmla="*/ 623403 h 3292445"/>
              <a:gd name="connsiteX271" fmla="*/ 4421107 w 5062605"/>
              <a:gd name="connsiteY271" fmla="*/ 881423 h 3292445"/>
              <a:gd name="connsiteX272" fmla="*/ 4366985 w 5062605"/>
              <a:gd name="connsiteY272" fmla="*/ 963074 h 3292445"/>
              <a:gd name="connsiteX273" fmla="*/ 4342308 w 5062605"/>
              <a:gd name="connsiteY273" fmla="*/ 968056 h 3292445"/>
              <a:gd name="connsiteX274" fmla="*/ 4342308 w 5062605"/>
              <a:gd name="connsiteY274" fmla="*/ 1449908 h 3292445"/>
              <a:gd name="connsiteX275" fmla="*/ 4332492 w 5062605"/>
              <a:gd name="connsiteY275" fmla="*/ 1459724 h 3292445"/>
              <a:gd name="connsiteX276" fmla="*/ 4322676 w 5062605"/>
              <a:gd name="connsiteY276" fmla="*/ 1449908 h 3292445"/>
              <a:gd name="connsiteX277" fmla="*/ 4322676 w 5062605"/>
              <a:gd name="connsiteY277" fmla="*/ 968056 h 3292445"/>
              <a:gd name="connsiteX278" fmla="*/ 4297999 w 5062605"/>
              <a:gd name="connsiteY278" fmla="*/ 963074 h 3292445"/>
              <a:gd name="connsiteX279" fmla="*/ 4243877 w 5062605"/>
              <a:gd name="connsiteY279" fmla="*/ 881423 h 3292445"/>
              <a:gd name="connsiteX280" fmla="*/ 4243877 w 5062605"/>
              <a:gd name="connsiteY280" fmla="*/ 623403 h 3292445"/>
              <a:gd name="connsiteX281" fmla="*/ 4297999 w 5062605"/>
              <a:gd name="connsiteY281" fmla="*/ 541752 h 3292445"/>
              <a:gd name="connsiteX282" fmla="*/ 4322676 w 5062605"/>
              <a:gd name="connsiteY282" fmla="*/ 536770 h 3292445"/>
              <a:gd name="connsiteX283" fmla="*/ 4322676 w 5062605"/>
              <a:gd name="connsiteY283" fmla="*/ 85787 h 3292445"/>
              <a:gd name="connsiteX284" fmla="*/ 4332492 w 5062605"/>
              <a:gd name="connsiteY284" fmla="*/ 75971 h 3292445"/>
              <a:gd name="connsiteX285" fmla="*/ 4747323 w 5062605"/>
              <a:gd name="connsiteY285" fmla="*/ 75282 h 3292445"/>
              <a:gd name="connsiteX286" fmla="*/ 4757139 w 5062605"/>
              <a:gd name="connsiteY286" fmla="*/ 85098 h 3292445"/>
              <a:gd name="connsiteX287" fmla="*/ 4757139 w 5062605"/>
              <a:gd name="connsiteY287" fmla="*/ 133870 h 3292445"/>
              <a:gd name="connsiteX288" fmla="*/ 4781816 w 5062605"/>
              <a:gd name="connsiteY288" fmla="*/ 138852 h 3292445"/>
              <a:gd name="connsiteX289" fmla="*/ 4835938 w 5062605"/>
              <a:gd name="connsiteY289" fmla="*/ 220503 h 3292445"/>
              <a:gd name="connsiteX290" fmla="*/ 4835938 w 5062605"/>
              <a:gd name="connsiteY290" fmla="*/ 634233 h 3292445"/>
              <a:gd name="connsiteX291" fmla="*/ 4781816 w 5062605"/>
              <a:gd name="connsiteY291" fmla="*/ 715884 h 3292445"/>
              <a:gd name="connsiteX292" fmla="*/ 4757139 w 5062605"/>
              <a:gd name="connsiteY292" fmla="*/ 720866 h 3292445"/>
              <a:gd name="connsiteX293" fmla="*/ 4757139 w 5062605"/>
              <a:gd name="connsiteY293" fmla="*/ 850729 h 3292445"/>
              <a:gd name="connsiteX294" fmla="*/ 4747323 w 5062605"/>
              <a:gd name="connsiteY294" fmla="*/ 860545 h 3292445"/>
              <a:gd name="connsiteX295" fmla="*/ 4737507 w 5062605"/>
              <a:gd name="connsiteY295" fmla="*/ 850729 h 3292445"/>
              <a:gd name="connsiteX296" fmla="*/ 4737507 w 5062605"/>
              <a:gd name="connsiteY296" fmla="*/ 720866 h 3292445"/>
              <a:gd name="connsiteX297" fmla="*/ 4712830 w 5062605"/>
              <a:gd name="connsiteY297" fmla="*/ 715884 h 3292445"/>
              <a:gd name="connsiteX298" fmla="*/ 4658708 w 5062605"/>
              <a:gd name="connsiteY298" fmla="*/ 634233 h 3292445"/>
              <a:gd name="connsiteX299" fmla="*/ 4658708 w 5062605"/>
              <a:gd name="connsiteY299" fmla="*/ 220503 h 3292445"/>
              <a:gd name="connsiteX300" fmla="*/ 4712830 w 5062605"/>
              <a:gd name="connsiteY300" fmla="*/ 138852 h 3292445"/>
              <a:gd name="connsiteX301" fmla="*/ 4737507 w 5062605"/>
              <a:gd name="connsiteY301" fmla="*/ 133870 h 3292445"/>
              <a:gd name="connsiteX302" fmla="*/ 4737507 w 5062605"/>
              <a:gd name="connsiteY302" fmla="*/ 85098 h 3292445"/>
              <a:gd name="connsiteX303" fmla="*/ 4747323 w 5062605"/>
              <a:gd name="connsiteY303" fmla="*/ 75282 h 3292445"/>
              <a:gd name="connsiteX304" fmla="*/ 3905560 w 5062605"/>
              <a:gd name="connsiteY304" fmla="*/ 53233 h 3292445"/>
              <a:gd name="connsiteX305" fmla="*/ 3915376 w 5062605"/>
              <a:gd name="connsiteY305" fmla="*/ 63049 h 3292445"/>
              <a:gd name="connsiteX306" fmla="*/ 3915376 w 5062605"/>
              <a:gd name="connsiteY306" fmla="*/ 489169 h 3292445"/>
              <a:gd name="connsiteX307" fmla="*/ 3940053 w 5062605"/>
              <a:gd name="connsiteY307" fmla="*/ 494151 h 3292445"/>
              <a:gd name="connsiteX308" fmla="*/ 3994175 w 5062605"/>
              <a:gd name="connsiteY308" fmla="*/ 575802 h 3292445"/>
              <a:gd name="connsiteX309" fmla="*/ 3994175 w 5062605"/>
              <a:gd name="connsiteY309" fmla="*/ 839434 h 3292445"/>
              <a:gd name="connsiteX310" fmla="*/ 3940053 w 5062605"/>
              <a:gd name="connsiteY310" fmla="*/ 921085 h 3292445"/>
              <a:gd name="connsiteX311" fmla="*/ 3915376 w 5062605"/>
              <a:gd name="connsiteY311" fmla="*/ 926067 h 3292445"/>
              <a:gd name="connsiteX312" fmla="*/ 3915376 w 5062605"/>
              <a:gd name="connsiteY312" fmla="*/ 1352188 h 3292445"/>
              <a:gd name="connsiteX313" fmla="*/ 3905560 w 5062605"/>
              <a:gd name="connsiteY313" fmla="*/ 1362004 h 3292445"/>
              <a:gd name="connsiteX314" fmla="*/ 3895744 w 5062605"/>
              <a:gd name="connsiteY314" fmla="*/ 1352188 h 3292445"/>
              <a:gd name="connsiteX315" fmla="*/ 3895744 w 5062605"/>
              <a:gd name="connsiteY315" fmla="*/ 926067 h 3292445"/>
              <a:gd name="connsiteX316" fmla="*/ 3871067 w 5062605"/>
              <a:gd name="connsiteY316" fmla="*/ 921085 h 3292445"/>
              <a:gd name="connsiteX317" fmla="*/ 3816945 w 5062605"/>
              <a:gd name="connsiteY317" fmla="*/ 839434 h 3292445"/>
              <a:gd name="connsiteX318" fmla="*/ 3816945 w 5062605"/>
              <a:gd name="connsiteY318" fmla="*/ 575802 h 3292445"/>
              <a:gd name="connsiteX319" fmla="*/ 3871067 w 5062605"/>
              <a:gd name="connsiteY319" fmla="*/ 494151 h 3292445"/>
              <a:gd name="connsiteX320" fmla="*/ 3895744 w 5062605"/>
              <a:gd name="connsiteY320" fmla="*/ 489169 h 3292445"/>
              <a:gd name="connsiteX321" fmla="*/ 3895744 w 5062605"/>
              <a:gd name="connsiteY321" fmla="*/ 63049 h 3292445"/>
              <a:gd name="connsiteX322" fmla="*/ 3905560 w 5062605"/>
              <a:gd name="connsiteY322" fmla="*/ 53233 h 3292445"/>
              <a:gd name="connsiteX323" fmla="*/ 4973990 w 5062605"/>
              <a:gd name="connsiteY323" fmla="*/ 0 h 3292445"/>
              <a:gd name="connsiteX324" fmla="*/ 4983806 w 5062605"/>
              <a:gd name="connsiteY324" fmla="*/ 9816 h 3292445"/>
              <a:gd name="connsiteX325" fmla="*/ 4983806 w 5062605"/>
              <a:gd name="connsiteY325" fmla="*/ 58588 h 3292445"/>
              <a:gd name="connsiteX326" fmla="*/ 5008483 w 5062605"/>
              <a:gd name="connsiteY326" fmla="*/ 63570 h 3292445"/>
              <a:gd name="connsiteX327" fmla="*/ 5062605 w 5062605"/>
              <a:gd name="connsiteY327" fmla="*/ 145221 h 3292445"/>
              <a:gd name="connsiteX328" fmla="*/ 5062605 w 5062605"/>
              <a:gd name="connsiteY328" fmla="*/ 408854 h 3292445"/>
              <a:gd name="connsiteX329" fmla="*/ 5008483 w 5062605"/>
              <a:gd name="connsiteY329" fmla="*/ 490505 h 3292445"/>
              <a:gd name="connsiteX330" fmla="*/ 4983806 w 5062605"/>
              <a:gd name="connsiteY330" fmla="*/ 495487 h 3292445"/>
              <a:gd name="connsiteX331" fmla="*/ 4983806 w 5062605"/>
              <a:gd name="connsiteY331" fmla="*/ 775447 h 3292445"/>
              <a:gd name="connsiteX332" fmla="*/ 4973990 w 5062605"/>
              <a:gd name="connsiteY332" fmla="*/ 785263 h 3292445"/>
              <a:gd name="connsiteX333" fmla="*/ 4964174 w 5062605"/>
              <a:gd name="connsiteY333" fmla="*/ 775447 h 3292445"/>
              <a:gd name="connsiteX334" fmla="*/ 4964174 w 5062605"/>
              <a:gd name="connsiteY334" fmla="*/ 495487 h 3292445"/>
              <a:gd name="connsiteX335" fmla="*/ 4939497 w 5062605"/>
              <a:gd name="connsiteY335" fmla="*/ 490505 h 3292445"/>
              <a:gd name="connsiteX336" fmla="*/ 4885375 w 5062605"/>
              <a:gd name="connsiteY336" fmla="*/ 408854 h 3292445"/>
              <a:gd name="connsiteX337" fmla="*/ 4885375 w 5062605"/>
              <a:gd name="connsiteY337" fmla="*/ 145221 h 3292445"/>
              <a:gd name="connsiteX338" fmla="*/ 4939497 w 5062605"/>
              <a:gd name="connsiteY338" fmla="*/ 63570 h 3292445"/>
              <a:gd name="connsiteX339" fmla="*/ 4964174 w 5062605"/>
              <a:gd name="connsiteY339" fmla="*/ 58588 h 3292445"/>
              <a:gd name="connsiteX340" fmla="*/ 4964174 w 5062605"/>
              <a:gd name="connsiteY340" fmla="*/ 9816 h 3292445"/>
              <a:gd name="connsiteX341" fmla="*/ 4973990 w 5062605"/>
              <a:gd name="connsiteY341" fmla="*/ 0 h 329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</a:cxnLst>
            <a:rect l="l" t="t" r="r" b="b"/>
            <a:pathLst>
              <a:path w="5062605" h="3292445">
                <a:moveTo>
                  <a:pt x="88615" y="2479156"/>
                </a:moveTo>
                <a:cubicBezTo>
                  <a:pt x="94036" y="2479156"/>
                  <a:pt x="98431" y="2483551"/>
                  <a:pt x="98431" y="2488972"/>
                </a:cubicBezTo>
                <a:lnTo>
                  <a:pt x="98431" y="2537743"/>
                </a:lnTo>
                <a:lnTo>
                  <a:pt x="123108" y="2542725"/>
                </a:lnTo>
                <a:cubicBezTo>
                  <a:pt x="154913" y="2556177"/>
                  <a:pt x="177230" y="2587670"/>
                  <a:pt x="177230" y="2624376"/>
                </a:cubicBezTo>
                <a:lnTo>
                  <a:pt x="177230" y="2888009"/>
                </a:lnTo>
                <a:cubicBezTo>
                  <a:pt x="177230" y="2924715"/>
                  <a:pt x="154913" y="2956208"/>
                  <a:pt x="123108" y="2969660"/>
                </a:cubicBezTo>
                <a:lnTo>
                  <a:pt x="98431" y="2974643"/>
                </a:lnTo>
                <a:lnTo>
                  <a:pt x="98431" y="3254603"/>
                </a:lnTo>
                <a:cubicBezTo>
                  <a:pt x="98431" y="3260024"/>
                  <a:pt x="94036" y="3264419"/>
                  <a:pt x="88615" y="3264419"/>
                </a:cubicBezTo>
                <a:cubicBezTo>
                  <a:pt x="83194" y="3264419"/>
                  <a:pt x="78799" y="3260024"/>
                  <a:pt x="78799" y="3254603"/>
                </a:cubicBezTo>
                <a:lnTo>
                  <a:pt x="78799" y="2974643"/>
                </a:lnTo>
                <a:lnTo>
                  <a:pt x="54122" y="2969660"/>
                </a:lnTo>
                <a:cubicBezTo>
                  <a:pt x="22316" y="2956208"/>
                  <a:pt x="0" y="2924715"/>
                  <a:pt x="0" y="2888009"/>
                </a:cubicBezTo>
                <a:lnTo>
                  <a:pt x="0" y="2624376"/>
                </a:lnTo>
                <a:cubicBezTo>
                  <a:pt x="0" y="2587670"/>
                  <a:pt x="22316" y="2556177"/>
                  <a:pt x="54122" y="2542725"/>
                </a:cubicBezTo>
                <a:lnTo>
                  <a:pt x="78799" y="2537743"/>
                </a:lnTo>
                <a:lnTo>
                  <a:pt x="78799" y="2488972"/>
                </a:lnTo>
                <a:cubicBezTo>
                  <a:pt x="78799" y="2483551"/>
                  <a:pt x="83194" y="2479156"/>
                  <a:pt x="88615" y="2479156"/>
                </a:cubicBezTo>
                <a:close/>
                <a:moveTo>
                  <a:pt x="1346625" y="2407874"/>
                </a:moveTo>
                <a:cubicBezTo>
                  <a:pt x="1352046" y="2407874"/>
                  <a:pt x="1356441" y="2412269"/>
                  <a:pt x="1356441" y="2417690"/>
                </a:cubicBezTo>
                <a:lnTo>
                  <a:pt x="1356441" y="2582057"/>
                </a:lnTo>
                <a:lnTo>
                  <a:pt x="1381118" y="2587039"/>
                </a:lnTo>
                <a:cubicBezTo>
                  <a:pt x="1412923" y="2600491"/>
                  <a:pt x="1435240" y="2631984"/>
                  <a:pt x="1435240" y="2668690"/>
                </a:cubicBezTo>
                <a:lnTo>
                  <a:pt x="1435240" y="2932322"/>
                </a:lnTo>
                <a:cubicBezTo>
                  <a:pt x="1435240" y="2969028"/>
                  <a:pt x="1412923" y="3000521"/>
                  <a:pt x="1381118" y="3013974"/>
                </a:cubicBezTo>
                <a:lnTo>
                  <a:pt x="1356441" y="3018956"/>
                </a:lnTo>
                <a:lnTo>
                  <a:pt x="1356441" y="3183321"/>
                </a:lnTo>
                <a:cubicBezTo>
                  <a:pt x="1356441" y="3188742"/>
                  <a:pt x="1352046" y="3193137"/>
                  <a:pt x="1346625" y="3193137"/>
                </a:cubicBezTo>
                <a:cubicBezTo>
                  <a:pt x="1341204" y="3193137"/>
                  <a:pt x="1336809" y="3188742"/>
                  <a:pt x="1336809" y="3183321"/>
                </a:cubicBezTo>
                <a:lnTo>
                  <a:pt x="1336809" y="3018956"/>
                </a:lnTo>
                <a:lnTo>
                  <a:pt x="1312132" y="3013974"/>
                </a:lnTo>
                <a:cubicBezTo>
                  <a:pt x="1280326" y="3000521"/>
                  <a:pt x="1258010" y="2969028"/>
                  <a:pt x="1258010" y="2932322"/>
                </a:cubicBezTo>
                <a:lnTo>
                  <a:pt x="1258010" y="2668690"/>
                </a:lnTo>
                <a:cubicBezTo>
                  <a:pt x="1258010" y="2631984"/>
                  <a:pt x="1280326" y="2600491"/>
                  <a:pt x="1312132" y="2587039"/>
                </a:cubicBezTo>
                <a:lnTo>
                  <a:pt x="1336809" y="2582057"/>
                </a:lnTo>
                <a:lnTo>
                  <a:pt x="1336809" y="2417690"/>
                </a:lnTo>
                <a:cubicBezTo>
                  <a:pt x="1336809" y="2412269"/>
                  <a:pt x="1341204" y="2407874"/>
                  <a:pt x="1346625" y="2407874"/>
                </a:cubicBezTo>
                <a:close/>
                <a:moveTo>
                  <a:pt x="290638" y="2240460"/>
                </a:moveTo>
                <a:cubicBezTo>
                  <a:pt x="296059" y="2240460"/>
                  <a:pt x="300454" y="2244855"/>
                  <a:pt x="300454" y="2250276"/>
                </a:cubicBezTo>
                <a:lnTo>
                  <a:pt x="300454" y="2414643"/>
                </a:lnTo>
                <a:lnTo>
                  <a:pt x="325131" y="2419625"/>
                </a:lnTo>
                <a:cubicBezTo>
                  <a:pt x="356936" y="2433077"/>
                  <a:pt x="379253" y="2464570"/>
                  <a:pt x="379253" y="2501276"/>
                </a:cubicBezTo>
                <a:lnTo>
                  <a:pt x="379253" y="2764909"/>
                </a:lnTo>
                <a:cubicBezTo>
                  <a:pt x="379253" y="2801615"/>
                  <a:pt x="356936" y="2833108"/>
                  <a:pt x="325131" y="2846560"/>
                </a:cubicBezTo>
                <a:lnTo>
                  <a:pt x="300454" y="2851542"/>
                </a:lnTo>
                <a:lnTo>
                  <a:pt x="300454" y="3015907"/>
                </a:lnTo>
                <a:cubicBezTo>
                  <a:pt x="300454" y="3021328"/>
                  <a:pt x="296059" y="3025723"/>
                  <a:pt x="290638" y="3025723"/>
                </a:cubicBezTo>
                <a:cubicBezTo>
                  <a:pt x="285217" y="3025723"/>
                  <a:pt x="280822" y="3021328"/>
                  <a:pt x="280822" y="3015907"/>
                </a:cubicBezTo>
                <a:lnTo>
                  <a:pt x="280822" y="2851542"/>
                </a:lnTo>
                <a:lnTo>
                  <a:pt x="256145" y="2846560"/>
                </a:lnTo>
                <a:cubicBezTo>
                  <a:pt x="224339" y="2833108"/>
                  <a:pt x="202023" y="2801615"/>
                  <a:pt x="202023" y="2764909"/>
                </a:cubicBezTo>
                <a:lnTo>
                  <a:pt x="202023" y="2501276"/>
                </a:lnTo>
                <a:cubicBezTo>
                  <a:pt x="202023" y="2464570"/>
                  <a:pt x="224339" y="2433077"/>
                  <a:pt x="256145" y="2419625"/>
                </a:cubicBezTo>
                <a:lnTo>
                  <a:pt x="280822" y="2414643"/>
                </a:lnTo>
                <a:lnTo>
                  <a:pt x="280822" y="2250276"/>
                </a:lnTo>
                <a:cubicBezTo>
                  <a:pt x="280822" y="2244855"/>
                  <a:pt x="285217" y="2240460"/>
                  <a:pt x="290638" y="2240460"/>
                </a:cubicBezTo>
                <a:close/>
                <a:moveTo>
                  <a:pt x="1769409" y="2178932"/>
                </a:moveTo>
                <a:cubicBezTo>
                  <a:pt x="1774830" y="2178932"/>
                  <a:pt x="1779225" y="2183327"/>
                  <a:pt x="1779225" y="2188748"/>
                </a:cubicBezTo>
                <a:lnTo>
                  <a:pt x="1779225" y="2237519"/>
                </a:lnTo>
                <a:lnTo>
                  <a:pt x="1803902" y="2242501"/>
                </a:lnTo>
                <a:cubicBezTo>
                  <a:pt x="1835707" y="2255953"/>
                  <a:pt x="1858024" y="2287446"/>
                  <a:pt x="1858024" y="2324152"/>
                </a:cubicBezTo>
                <a:lnTo>
                  <a:pt x="1858024" y="2679454"/>
                </a:lnTo>
                <a:cubicBezTo>
                  <a:pt x="1858024" y="2716160"/>
                  <a:pt x="1835707" y="2747653"/>
                  <a:pt x="1803902" y="2761105"/>
                </a:cubicBezTo>
                <a:lnTo>
                  <a:pt x="1779225" y="2766087"/>
                </a:lnTo>
                <a:lnTo>
                  <a:pt x="1779225" y="2954379"/>
                </a:lnTo>
                <a:cubicBezTo>
                  <a:pt x="1779225" y="2959800"/>
                  <a:pt x="1774830" y="2964195"/>
                  <a:pt x="1769409" y="2964195"/>
                </a:cubicBezTo>
                <a:cubicBezTo>
                  <a:pt x="1763988" y="2964195"/>
                  <a:pt x="1759593" y="2959800"/>
                  <a:pt x="1759593" y="2954379"/>
                </a:cubicBezTo>
                <a:lnTo>
                  <a:pt x="1759593" y="2766087"/>
                </a:lnTo>
                <a:lnTo>
                  <a:pt x="1734916" y="2761105"/>
                </a:lnTo>
                <a:cubicBezTo>
                  <a:pt x="1703110" y="2747653"/>
                  <a:pt x="1680794" y="2716160"/>
                  <a:pt x="1680794" y="2679454"/>
                </a:cubicBezTo>
                <a:lnTo>
                  <a:pt x="1680794" y="2324152"/>
                </a:lnTo>
                <a:cubicBezTo>
                  <a:pt x="1680794" y="2287446"/>
                  <a:pt x="1703110" y="2255953"/>
                  <a:pt x="1734916" y="2242501"/>
                </a:cubicBezTo>
                <a:lnTo>
                  <a:pt x="1759593" y="2237519"/>
                </a:lnTo>
                <a:lnTo>
                  <a:pt x="1759593" y="2188748"/>
                </a:lnTo>
                <a:cubicBezTo>
                  <a:pt x="1759593" y="2183327"/>
                  <a:pt x="1763988" y="2178932"/>
                  <a:pt x="1769409" y="2178932"/>
                </a:cubicBezTo>
                <a:close/>
                <a:moveTo>
                  <a:pt x="1128304" y="1983674"/>
                </a:moveTo>
                <a:cubicBezTo>
                  <a:pt x="1133725" y="1983674"/>
                  <a:pt x="1138120" y="1988069"/>
                  <a:pt x="1138120" y="1993490"/>
                </a:cubicBezTo>
                <a:lnTo>
                  <a:pt x="1138120" y="2159159"/>
                </a:lnTo>
                <a:lnTo>
                  <a:pt x="1171295" y="2165857"/>
                </a:lnTo>
                <a:cubicBezTo>
                  <a:pt x="1203100" y="2179309"/>
                  <a:pt x="1225417" y="2210802"/>
                  <a:pt x="1225417" y="2247508"/>
                </a:cubicBezTo>
                <a:lnTo>
                  <a:pt x="1225417" y="2826481"/>
                </a:lnTo>
                <a:cubicBezTo>
                  <a:pt x="1225417" y="2863187"/>
                  <a:pt x="1203100" y="2894680"/>
                  <a:pt x="1171295" y="2908132"/>
                </a:cubicBezTo>
                <a:lnTo>
                  <a:pt x="1138120" y="2914830"/>
                </a:lnTo>
                <a:lnTo>
                  <a:pt x="1138120" y="3282629"/>
                </a:lnTo>
                <a:cubicBezTo>
                  <a:pt x="1138120" y="3288050"/>
                  <a:pt x="1133725" y="3292445"/>
                  <a:pt x="1128304" y="3292445"/>
                </a:cubicBezTo>
                <a:cubicBezTo>
                  <a:pt x="1122883" y="3292445"/>
                  <a:pt x="1118488" y="3288050"/>
                  <a:pt x="1118488" y="3282629"/>
                </a:cubicBezTo>
                <a:lnTo>
                  <a:pt x="1118488" y="2911399"/>
                </a:lnTo>
                <a:lnTo>
                  <a:pt x="1102309" y="2908132"/>
                </a:lnTo>
                <a:cubicBezTo>
                  <a:pt x="1070503" y="2894680"/>
                  <a:pt x="1048187" y="2863187"/>
                  <a:pt x="1048187" y="2826481"/>
                </a:cubicBezTo>
                <a:lnTo>
                  <a:pt x="1048187" y="2247508"/>
                </a:lnTo>
                <a:cubicBezTo>
                  <a:pt x="1048187" y="2210802"/>
                  <a:pt x="1070503" y="2179309"/>
                  <a:pt x="1102309" y="2165857"/>
                </a:cubicBezTo>
                <a:lnTo>
                  <a:pt x="1118488" y="2162590"/>
                </a:lnTo>
                <a:lnTo>
                  <a:pt x="1118488" y="1993490"/>
                </a:lnTo>
                <a:cubicBezTo>
                  <a:pt x="1118488" y="1988069"/>
                  <a:pt x="1122883" y="1983674"/>
                  <a:pt x="1128304" y="1983674"/>
                </a:cubicBezTo>
                <a:close/>
                <a:moveTo>
                  <a:pt x="909984" y="1982807"/>
                </a:moveTo>
                <a:cubicBezTo>
                  <a:pt x="915405" y="1982807"/>
                  <a:pt x="919800" y="1987202"/>
                  <a:pt x="919800" y="1992623"/>
                </a:cubicBezTo>
                <a:lnTo>
                  <a:pt x="919800" y="2156990"/>
                </a:lnTo>
                <a:lnTo>
                  <a:pt x="944477" y="2161972"/>
                </a:lnTo>
                <a:cubicBezTo>
                  <a:pt x="976282" y="2175424"/>
                  <a:pt x="998599" y="2206917"/>
                  <a:pt x="998599" y="2243623"/>
                </a:cubicBezTo>
                <a:lnTo>
                  <a:pt x="998599" y="2507255"/>
                </a:lnTo>
                <a:cubicBezTo>
                  <a:pt x="998599" y="2543961"/>
                  <a:pt x="976282" y="2575454"/>
                  <a:pt x="944477" y="2588906"/>
                </a:cubicBezTo>
                <a:lnTo>
                  <a:pt x="919800" y="2593888"/>
                </a:lnTo>
                <a:lnTo>
                  <a:pt x="919800" y="2758254"/>
                </a:lnTo>
                <a:cubicBezTo>
                  <a:pt x="919800" y="2763675"/>
                  <a:pt x="915405" y="2768070"/>
                  <a:pt x="909984" y="2768070"/>
                </a:cubicBezTo>
                <a:cubicBezTo>
                  <a:pt x="904563" y="2768070"/>
                  <a:pt x="900168" y="2763675"/>
                  <a:pt x="900168" y="2758254"/>
                </a:cubicBezTo>
                <a:lnTo>
                  <a:pt x="900168" y="2593888"/>
                </a:lnTo>
                <a:lnTo>
                  <a:pt x="875491" y="2588906"/>
                </a:lnTo>
                <a:cubicBezTo>
                  <a:pt x="843685" y="2575454"/>
                  <a:pt x="821369" y="2543961"/>
                  <a:pt x="821369" y="2507255"/>
                </a:cubicBezTo>
                <a:lnTo>
                  <a:pt x="821369" y="2243623"/>
                </a:lnTo>
                <a:cubicBezTo>
                  <a:pt x="821369" y="2206917"/>
                  <a:pt x="843685" y="2175424"/>
                  <a:pt x="875491" y="2161972"/>
                </a:cubicBezTo>
                <a:lnTo>
                  <a:pt x="900168" y="2156990"/>
                </a:lnTo>
                <a:lnTo>
                  <a:pt x="900168" y="1992623"/>
                </a:lnTo>
                <a:cubicBezTo>
                  <a:pt x="900168" y="1987202"/>
                  <a:pt x="904563" y="1982807"/>
                  <a:pt x="909984" y="1982807"/>
                </a:cubicBezTo>
                <a:close/>
                <a:moveTo>
                  <a:pt x="497087" y="1926567"/>
                </a:moveTo>
                <a:cubicBezTo>
                  <a:pt x="502508" y="1926567"/>
                  <a:pt x="506903" y="1930962"/>
                  <a:pt x="506903" y="1936383"/>
                </a:cubicBezTo>
                <a:lnTo>
                  <a:pt x="506903" y="2362503"/>
                </a:lnTo>
                <a:lnTo>
                  <a:pt x="531580" y="2367485"/>
                </a:lnTo>
                <a:cubicBezTo>
                  <a:pt x="563385" y="2380937"/>
                  <a:pt x="585702" y="2412430"/>
                  <a:pt x="585702" y="2449136"/>
                </a:cubicBezTo>
                <a:lnTo>
                  <a:pt x="585702" y="2815710"/>
                </a:lnTo>
                <a:cubicBezTo>
                  <a:pt x="585702" y="2852416"/>
                  <a:pt x="563385" y="2883909"/>
                  <a:pt x="531580" y="2897361"/>
                </a:cubicBezTo>
                <a:lnTo>
                  <a:pt x="506903" y="2902343"/>
                </a:lnTo>
                <a:lnTo>
                  <a:pt x="506903" y="3225522"/>
                </a:lnTo>
                <a:cubicBezTo>
                  <a:pt x="506903" y="3230943"/>
                  <a:pt x="502508" y="3235338"/>
                  <a:pt x="497087" y="3235338"/>
                </a:cubicBezTo>
                <a:cubicBezTo>
                  <a:pt x="491666" y="3235338"/>
                  <a:pt x="487271" y="3230943"/>
                  <a:pt x="487271" y="3225522"/>
                </a:cubicBezTo>
                <a:lnTo>
                  <a:pt x="487271" y="2902343"/>
                </a:lnTo>
                <a:lnTo>
                  <a:pt x="462594" y="2897361"/>
                </a:lnTo>
                <a:cubicBezTo>
                  <a:pt x="430788" y="2883909"/>
                  <a:pt x="408472" y="2852416"/>
                  <a:pt x="408472" y="2815710"/>
                </a:cubicBezTo>
                <a:lnTo>
                  <a:pt x="408472" y="2449136"/>
                </a:lnTo>
                <a:cubicBezTo>
                  <a:pt x="408472" y="2412430"/>
                  <a:pt x="430788" y="2380937"/>
                  <a:pt x="462594" y="2367485"/>
                </a:cubicBezTo>
                <a:lnTo>
                  <a:pt x="487271" y="2362503"/>
                </a:lnTo>
                <a:lnTo>
                  <a:pt x="487271" y="1936383"/>
                </a:lnTo>
                <a:cubicBezTo>
                  <a:pt x="487271" y="1930962"/>
                  <a:pt x="491666" y="1926567"/>
                  <a:pt x="497087" y="1926567"/>
                </a:cubicBezTo>
                <a:close/>
                <a:moveTo>
                  <a:pt x="2606562" y="1886068"/>
                </a:moveTo>
                <a:cubicBezTo>
                  <a:pt x="2611983" y="1886068"/>
                  <a:pt x="2616378" y="1890463"/>
                  <a:pt x="2616378" y="1895884"/>
                </a:cubicBezTo>
                <a:lnTo>
                  <a:pt x="2616378" y="2322005"/>
                </a:lnTo>
                <a:lnTo>
                  <a:pt x="2641055" y="2326987"/>
                </a:lnTo>
                <a:cubicBezTo>
                  <a:pt x="2672860" y="2340439"/>
                  <a:pt x="2695177" y="2371932"/>
                  <a:pt x="2695177" y="2408638"/>
                </a:cubicBezTo>
                <a:lnTo>
                  <a:pt x="2695177" y="2491460"/>
                </a:lnTo>
                <a:cubicBezTo>
                  <a:pt x="2695177" y="2528166"/>
                  <a:pt x="2672860" y="2559659"/>
                  <a:pt x="2641055" y="2573111"/>
                </a:cubicBezTo>
                <a:lnTo>
                  <a:pt x="2616378" y="2578093"/>
                </a:lnTo>
                <a:lnTo>
                  <a:pt x="2616378" y="3185023"/>
                </a:lnTo>
                <a:cubicBezTo>
                  <a:pt x="2616378" y="3190444"/>
                  <a:pt x="2611983" y="3194839"/>
                  <a:pt x="2606562" y="3194839"/>
                </a:cubicBezTo>
                <a:cubicBezTo>
                  <a:pt x="2601141" y="3194839"/>
                  <a:pt x="2596746" y="3190444"/>
                  <a:pt x="2596746" y="3185023"/>
                </a:cubicBezTo>
                <a:lnTo>
                  <a:pt x="2596746" y="2578093"/>
                </a:lnTo>
                <a:lnTo>
                  <a:pt x="2572069" y="2573111"/>
                </a:lnTo>
                <a:cubicBezTo>
                  <a:pt x="2540264" y="2559659"/>
                  <a:pt x="2517947" y="2528166"/>
                  <a:pt x="2517947" y="2491460"/>
                </a:cubicBezTo>
                <a:lnTo>
                  <a:pt x="2517947" y="2408638"/>
                </a:lnTo>
                <a:cubicBezTo>
                  <a:pt x="2517947" y="2371932"/>
                  <a:pt x="2540264" y="2340439"/>
                  <a:pt x="2572069" y="2326987"/>
                </a:cubicBezTo>
                <a:lnTo>
                  <a:pt x="2596746" y="2322005"/>
                </a:lnTo>
                <a:lnTo>
                  <a:pt x="2596746" y="1895884"/>
                </a:lnTo>
                <a:cubicBezTo>
                  <a:pt x="2596746" y="1890463"/>
                  <a:pt x="2601141" y="1886068"/>
                  <a:pt x="2606562" y="1886068"/>
                </a:cubicBezTo>
                <a:close/>
                <a:moveTo>
                  <a:pt x="2840476" y="1806142"/>
                </a:moveTo>
                <a:cubicBezTo>
                  <a:pt x="2845897" y="1806142"/>
                  <a:pt x="2850292" y="1810537"/>
                  <a:pt x="2850292" y="1815958"/>
                </a:cubicBezTo>
                <a:lnTo>
                  <a:pt x="2850292" y="1980325"/>
                </a:lnTo>
                <a:lnTo>
                  <a:pt x="2874969" y="1985307"/>
                </a:lnTo>
                <a:cubicBezTo>
                  <a:pt x="2906774" y="1998759"/>
                  <a:pt x="2929091" y="2030252"/>
                  <a:pt x="2929091" y="2066958"/>
                </a:cubicBezTo>
                <a:lnTo>
                  <a:pt x="2929091" y="2173279"/>
                </a:lnTo>
                <a:cubicBezTo>
                  <a:pt x="2929091" y="2209985"/>
                  <a:pt x="2906774" y="2241478"/>
                  <a:pt x="2874969" y="2254930"/>
                </a:cubicBezTo>
                <a:lnTo>
                  <a:pt x="2850292" y="2259912"/>
                </a:lnTo>
                <a:lnTo>
                  <a:pt x="2850292" y="2581589"/>
                </a:lnTo>
                <a:cubicBezTo>
                  <a:pt x="2850292" y="2587010"/>
                  <a:pt x="2845897" y="2591405"/>
                  <a:pt x="2840476" y="2591405"/>
                </a:cubicBezTo>
                <a:cubicBezTo>
                  <a:pt x="2835055" y="2591405"/>
                  <a:pt x="2830660" y="2587010"/>
                  <a:pt x="2830660" y="2581589"/>
                </a:cubicBezTo>
                <a:lnTo>
                  <a:pt x="2830660" y="2259912"/>
                </a:lnTo>
                <a:lnTo>
                  <a:pt x="2805983" y="2254930"/>
                </a:lnTo>
                <a:cubicBezTo>
                  <a:pt x="2774178" y="2241478"/>
                  <a:pt x="2751861" y="2209985"/>
                  <a:pt x="2751861" y="2173279"/>
                </a:cubicBezTo>
                <a:lnTo>
                  <a:pt x="2751861" y="2066958"/>
                </a:lnTo>
                <a:cubicBezTo>
                  <a:pt x="2751861" y="2030252"/>
                  <a:pt x="2774178" y="1998759"/>
                  <a:pt x="2805983" y="1985307"/>
                </a:cubicBezTo>
                <a:lnTo>
                  <a:pt x="2830660" y="1980325"/>
                </a:lnTo>
                <a:lnTo>
                  <a:pt x="2830660" y="1815958"/>
                </a:lnTo>
                <a:cubicBezTo>
                  <a:pt x="2830660" y="1810537"/>
                  <a:pt x="2835055" y="1806142"/>
                  <a:pt x="2840476" y="1806142"/>
                </a:cubicBezTo>
                <a:close/>
                <a:moveTo>
                  <a:pt x="1992724" y="1794812"/>
                </a:moveTo>
                <a:cubicBezTo>
                  <a:pt x="1998145" y="1794812"/>
                  <a:pt x="2002540" y="1799207"/>
                  <a:pt x="2002540" y="1804628"/>
                </a:cubicBezTo>
                <a:lnTo>
                  <a:pt x="2002540" y="1853399"/>
                </a:lnTo>
                <a:lnTo>
                  <a:pt x="2027217" y="1858381"/>
                </a:lnTo>
                <a:cubicBezTo>
                  <a:pt x="2059022" y="1871833"/>
                  <a:pt x="2081339" y="1903326"/>
                  <a:pt x="2081339" y="1940032"/>
                </a:cubicBezTo>
                <a:lnTo>
                  <a:pt x="2081339" y="2324137"/>
                </a:lnTo>
                <a:cubicBezTo>
                  <a:pt x="2081339" y="2360843"/>
                  <a:pt x="2059022" y="2392336"/>
                  <a:pt x="2027217" y="2405788"/>
                </a:cubicBezTo>
                <a:lnTo>
                  <a:pt x="2002540" y="2410770"/>
                </a:lnTo>
                <a:lnTo>
                  <a:pt x="2002540" y="2570259"/>
                </a:lnTo>
                <a:cubicBezTo>
                  <a:pt x="2002540" y="2575680"/>
                  <a:pt x="1998145" y="2580075"/>
                  <a:pt x="1992724" y="2580075"/>
                </a:cubicBezTo>
                <a:cubicBezTo>
                  <a:pt x="1987303" y="2580075"/>
                  <a:pt x="1982908" y="2575680"/>
                  <a:pt x="1982908" y="2570259"/>
                </a:cubicBezTo>
                <a:lnTo>
                  <a:pt x="1982908" y="2410770"/>
                </a:lnTo>
                <a:lnTo>
                  <a:pt x="1958231" y="2405788"/>
                </a:lnTo>
                <a:cubicBezTo>
                  <a:pt x="1926425" y="2392336"/>
                  <a:pt x="1904109" y="2360843"/>
                  <a:pt x="1904109" y="2324137"/>
                </a:cubicBezTo>
                <a:lnTo>
                  <a:pt x="1904109" y="1940032"/>
                </a:lnTo>
                <a:cubicBezTo>
                  <a:pt x="1904109" y="1903326"/>
                  <a:pt x="1926425" y="1871833"/>
                  <a:pt x="1958231" y="1858381"/>
                </a:cubicBezTo>
                <a:lnTo>
                  <a:pt x="1982908" y="1853399"/>
                </a:lnTo>
                <a:lnTo>
                  <a:pt x="1982908" y="1804628"/>
                </a:lnTo>
                <a:cubicBezTo>
                  <a:pt x="1982908" y="1799207"/>
                  <a:pt x="1987303" y="1794812"/>
                  <a:pt x="1992724" y="1794812"/>
                </a:cubicBezTo>
                <a:close/>
                <a:moveTo>
                  <a:pt x="2403979" y="1390802"/>
                </a:moveTo>
                <a:cubicBezTo>
                  <a:pt x="2409400" y="1390802"/>
                  <a:pt x="2413795" y="1395197"/>
                  <a:pt x="2413795" y="1400618"/>
                </a:cubicBezTo>
                <a:lnTo>
                  <a:pt x="2413795" y="1851600"/>
                </a:lnTo>
                <a:lnTo>
                  <a:pt x="2438472" y="1856582"/>
                </a:lnTo>
                <a:cubicBezTo>
                  <a:pt x="2470277" y="1870034"/>
                  <a:pt x="2492594" y="1901527"/>
                  <a:pt x="2492594" y="1938233"/>
                </a:cubicBezTo>
                <a:lnTo>
                  <a:pt x="2492594" y="2495078"/>
                </a:lnTo>
                <a:cubicBezTo>
                  <a:pt x="2492594" y="2531784"/>
                  <a:pt x="2470277" y="2563277"/>
                  <a:pt x="2438472" y="2576729"/>
                </a:cubicBezTo>
                <a:lnTo>
                  <a:pt x="2413795" y="2581711"/>
                </a:lnTo>
                <a:lnTo>
                  <a:pt x="2413795" y="2764739"/>
                </a:lnTo>
                <a:cubicBezTo>
                  <a:pt x="2413795" y="2770160"/>
                  <a:pt x="2409400" y="2774555"/>
                  <a:pt x="2403979" y="2774555"/>
                </a:cubicBezTo>
                <a:cubicBezTo>
                  <a:pt x="2398558" y="2774555"/>
                  <a:pt x="2394163" y="2770160"/>
                  <a:pt x="2394163" y="2764739"/>
                </a:cubicBezTo>
                <a:lnTo>
                  <a:pt x="2394163" y="2581711"/>
                </a:lnTo>
                <a:lnTo>
                  <a:pt x="2369486" y="2576729"/>
                </a:lnTo>
                <a:cubicBezTo>
                  <a:pt x="2337681" y="2563277"/>
                  <a:pt x="2315364" y="2531784"/>
                  <a:pt x="2315364" y="2495078"/>
                </a:cubicBezTo>
                <a:lnTo>
                  <a:pt x="2315364" y="1938233"/>
                </a:lnTo>
                <a:cubicBezTo>
                  <a:pt x="2315364" y="1901527"/>
                  <a:pt x="2337681" y="1870034"/>
                  <a:pt x="2369486" y="1856582"/>
                </a:cubicBezTo>
                <a:lnTo>
                  <a:pt x="2394163" y="1851600"/>
                </a:lnTo>
                <a:lnTo>
                  <a:pt x="2394163" y="1400618"/>
                </a:lnTo>
                <a:cubicBezTo>
                  <a:pt x="2394163" y="1395197"/>
                  <a:pt x="2398558" y="1390802"/>
                  <a:pt x="2403979" y="1390802"/>
                </a:cubicBezTo>
                <a:close/>
                <a:moveTo>
                  <a:pt x="3254626" y="660517"/>
                </a:moveTo>
                <a:cubicBezTo>
                  <a:pt x="3260047" y="660517"/>
                  <a:pt x="3264442" y="664912"/>
                  <a:pt x="3264442" y="670333"/>
                </a:cubicBezTo>
                <a:lnTo>
                  <a:pt x="3264442" y="834700"/>
                </a:lnTo>
                <a:lnTo>
                  <a:pt x="3289119" y="839682"/>
                </a:lnTo>
                <a:cubicBezTo>
                  <a:pt x="3320924" y="853134"/>
                  <a:pt x="3343241" y="884627"/>
                  <a:pt x="3343241" y="921333"/>
                </a:cubicBezTo>
                <a:lnTo>
                  <a:pt x="3343241" y="1022759"/>
                </a:lnTo>
                <a:cubicBezTo>
                  <a:pt x="3343241" y="1059465"/>
                  <a:pt x="3320924" y="1090958"/>
                  <a:pt x="3289119" y="1104410"/>
                </a:cubicBezTo>
                <a:lnTo>
                  <a:pt x="3264442" y="1109392"/>
                </a:lnTo>
                <a:lnTo>
                  <a:pt x="3264442" y="1435964"/>
                </a:lnTo>
                <a:cubicBezTo>
                  <a:pt x="3264442" y="1441385"/>
                  <a:pt x="3260047" y="1445780"/>
                  <a:pt x="3254626" y="1445780"/>
                </a:cubicBezTo>
                <a:cubicBezTo>
                  <a:pt x="3249205" y="1445780"/>
                  <a:pt x="3244810" y="1441385"/>
                  <a:pt x="3244810" y="1435964"/>
                </a:cubicBezTo>
                <a:lnTo>
                  <a:pt x="3244810" y="1109392"/>
                </a:lnTo>
                <a:lnTo>
                  <a:pt x="3220133" y="1104410"/>
                </a:lnTo>
                <a:cubicBezTo>
                  <a:pt x="3188328" y="1090958"/>
                  <a:pt x="3166011" y="1059465"/>
                  <a:pt x="3166011" y="1022759"/>
                </a:cubicBezTo>
                <a:lnTo>
                  <a:pt x="3166011" y="921333"/>
                </a:lnTo>
                <a:cubicBezTo>
                  <a:pt x="3166011" y="884627"/>
                  <a:pt x="3188328" y="853134"/>
                  <a:pt x="3220133" y="839682"/>
                </a:cubicBezTo>
                <a:lnTo>
                  <a:pt x="3244810" y="834700"/>
                </a:lnTo>
                <a:lnTo>
                  <a:pt x="3244810" y="670333"/>
                </a:lnTo>
                <a:cubicBezTo>
                  <a:pt x="3244810" y="664912"/>
                  <a:pt x="3249205" y="660517"/>
                  <a:pt x="3254626" y="660517"/>
                </a:cubicBezTo>
                <a:close/>
                <a:moveTo>
                  <a:pt x="3458276" y="571537"/>
                </a:moveTo>
                <a:cubicBezTo>
                  <a:pt x="3463697" y="571537"/>
                  <a:pt x="3468092" y="575932"/>
                  <a:pt x="3468092" y="581353"/>
                </a:cubicBezTo>
                <a:lnTo>
                  <a:pt x="3468092" y="1007473"/>
                </a:lnTo>
                <a:lnTo>
                  <a:pt x="3492769" y="1012455"/>
                </a:lnTo>
                <a:cubicBezTo>
                  <a:pt x="3524574" y="1025907"/>
                  <a:pt x="3546891" y="1057400"/>
                  <a:pt x="3546891" y="1094106"/>
                </a:cubicBezTo>
                <a:lnTo>
                  <a:pt x="3546891" y="1357738"/>
                </a:lnTo>
                <a:cubicBezTo>
                  <a:pt x="3546891" y="1394444"/>
                  <a:pt x="3524574" y="1425937"/>
                  <a:pt x="3492769" y="1439389"/>
                </a:cubicBezTo>
                <a:lnTo>
                  <a:pt x="3468092" y="1444371"/>
                </a:lnTo>
                <a:lnTo>
                  <a:pt x="3468092" y="1870492"/>
                </a:lnTo>
                <a:cubicBezTo>
                  <a:pt x="3468092" y="1875913"/>
                  <a:pt x="3463697" y="1880308"/>
                  <a:pt x="3458276" y="1880308"/>
                </a:cubicBezTo>
                <a:cubicBezTo>
                  <a:pt x="3452855" y="1880308"/>
                  <a:pt x="3448460" y="1875913"/>
                  <a:pt x="3448460" y="1870492"/>
                </a:cubicBezTo>
                <a:lnTo>
                  <a:pt x="3448460" y="1444371"/>
                </a:lnTo>
                <a:lnTo>
                  <a:pt x="3423783" y="1439389"/>
                </a:lnTo>
                <a:cubicBezTo>
                  <a:pt x="3391978" y="1425937"/>
                  <a:pt x="3369661" y="1394444"/>
                  <a:pt x="3369661" y="1357738"/>
                </a:cubicBezTo>
                <a:lnTo>
                  <a:pt x="3369661" y="1094106"/>
                </a:lnTo>
                <a:cubicBezTo>
                  <a:pt x="3369661" y="1057400"/>
                  <a:pt x="3391978" y="1025907"/>
                  <a:pt x="3423783" y="1012455"/>
                </a:cubicBezTo>
                <a:lnTo>
                  <a:pt x="3448460" y="1007473"/>
                </a:lnTo>
                <a:lnTo>
                  <a:pt x="3448460" y="581353"/>
                </a:lnTo>
                <a:cubicBezTo>
                  <a:pt x="3448460" y="575932"/>
                  <a:pt x="3452855" y="571537"/>
                  <a:pt x="3458276" y="571537"/>
                </a:cubicBezTo>
                <a:close/>
                <a:moveTo>
                  <a:pt x="4109645" y="336530"/>
                </a:moveTo>
                <a:cubicBezTo>
                  <a:pt x="4115066" y="336530"/>
                  <a:pt x="4119461" y="340925"/>
                  <a:pt x="4119461" y="346346"/>
                </a:cubicBezTo>
                <a:lnTo>
                  <a:pt x="4119461" y="395117"/>
                </a:lnTo>
                <a:lnTo>
                  <a:pt x="4144138" y="400099"/>
                </a:lnTo>
                <a:cubicBezTo>
                  <a:pt x="4175943" y="413551"/>
                  <a:pt x="4198260" y="445044"/>
                  <a:pt x="4198260" y="481750"/>
                </a:cubicBezTo>
                <a:lnTo>
                  <a:pt x="4198260" y="745382"/>
                </a:lnTo>
                <a:cubicBezTo>
                  <a:pt x="4198260" y="782088"/>
                  <a:pt x="4175943" y="813581"/>
                  <a:pt x="4144138" y="827033"/>
                </a:cubicBezTo>
                <a:lnTo>
                  <a:pt x="4119461" y="832015"/>
                </a:lnTo>
                <a:lnTo>
                  <a:pt x="4119461" y="1111977"/>
                </a:lnTo>
                <a:cubicBezTo>
                  <a:pt x="4119461" y="1117398"/>
                  <a:pt x="4115066" y="1121793"/>
                  <a:pt x="4109645" y="1121793"/>
                </a:cubicBezTo>
                <a:cubicBezTo>
                  <a:pt x="4104224" y="1121793"/>
                  <a:pt x="4099829" y="1117398"/>
                  <a:pt x="4099829" y="1111977"/>
                </a:cubicBezTo>
                <a:lnTo>
                  <a:pt x="4099829" y="832015"/>
                </a:lnTo>
                <a:lnTo>
                  <a:pt x="4075152" y="827033"/>
                </a:lnTo>
                <a:cubicBezTo>
                  <a:pt x="4043347" y="813581"/>
                  <a:pt x="4021030" y="782088"/>
                  <a:pt x="4021030" y="745382"/>
                </a:cubicBezTo>
                <a:lnTo>
                  <a:pt x="4021030" y="481750"/>
                </a:lnTo>
                <a:cubicBezTo>
                  <a:pt x="4021030" y="445044"/>
                  <a:pt x="4043347" y="413551"/>
                  <a:pt x="4075152" y="400099"/>
                </a:cubicBezTo>
                <a:lnTo>
                  <a:pt x="4099829" y="395117"/>
                </a:lnTo>
                <a:lnTo>
                  <a:pt x="4099829" y="346346"/>
                </a:lnTo>
                <a:cubicBezTo>
                  <a:pt x="4099829" y="340925"/>
                  <a:pt x="4104224" y="336530"/>
                  <a:pt x="4109645" y="336530"/>
                </a:cubicBezTo>
                <a:close/>
                <a:moveTo>
                  <a:pt x="4332492" y="75971"/>
                </a:moveTo>
                <a:cubicBezTo>
                  <a:pt x="4337913" y="75971"/>
                  <a:pt x="4342308" y="80366"/>
                  <a:pt x="4342308" y="85787"/>
                </a:cubicBezTo>
                <a:lnTo>
                  <a:pt x="4342308" y="536770"/>
                </a:lnTo>
                <a:lnTo>
                  <a:pt x="4366985" y="541752"/>
                </a:lnTo>
                <a:cubicBezTo>
                  <a:pt x="4398790" y="555204"/>
                  <a:pt x="4421107" y="586697"/>
                  <a:pt x="4421107" y="623403"/>
                </a:cubicBezTo>
                <a:lnTo>
                  <a:pt x="4421107" y="881423"/>
                </a:lnTo>
                <a:cubicBezTo>
                  <a:pt x="4421107" y="918129"/>
                  <a:pt x="4398790" y="949622"/>
                  <a:pt x="4366985" y="963074"/>
                </a:cubicBezTo>
                <a:lnTo>
                  <a:pt x="4342308" y="968056"/>
                </a:lnTo>
                <a:lnTo>
                  <a:pt x="4342308" y="1449908"/>
                </a:lnTo>
                <a:cubicBezTo>
                  <a:pt x="4342308" y="1455329"/>
                  <a:pt x="4337913" y="1459724"/>
                  <a:pt x="4332492" y="1459724"/>
                </a:cubicBezTo>
                <a:cubicBezTo>
                  <a:pt x="4327071" y="1459724"/>
                  <a:pt x="4322676" y="1455329"/>
                  <a:pt x="4322676" y="1449908"/>
                </a:cubicBezTo>
                <a:lnTo>
                  <a:pt x="4322676" y="968056"/>
                </a:lnTo>
                <a:lnTo>
                  <a:pt x="4297999" y="963074"/>
                </a:lnTo>
                <a:cubicBezTo>
                  <a:pt x="4266194" y="949622"/>
                  <a:pt x="4243877" y="918129"/>
                  <a:pt x="4243877" y="881423"/>
                </a:cubicBezTo>
                <a:lnTo>
                  <a:pt x="4243877" y="623403"/>
                </a:lnTo>
                <a:cubicBezTo>
                  <a:pt x="4243877" y="586697"/>
                  <a:pt x="4266194" y="555204"/>
                  <a:pt x="4297999" y="541752"/>
                </a:cubicBezTo>
                <a:lnTo>
                  <a:pt x="4322676" y="536770"/>
                </a:lnTo>
                <a:lnTo>
                  <a:pt x="4322676" y="85787"/>
                </a:lnTo>
                <a:cubicBezTo>
                  <a:pt x="4322676" y="80366"/>
                  <a:pt x="4327071" y="75971"/>
                  <a:pt x="4332492" y="75971"/>
                </a:cubicBezTo>
                <a:close/>
                <a:moveTo>
                  <a:pt x="4747323" y="75282"/>
                </a:moveTo>
                <a:cubicBezTo>
                  <a:pt x="4752744" y="75282"/>
                  <a:pt x="4757139" y="79677"/>
                  <a:pt x="4757139" y="85098"/>
                </a:cubicBezTo>
                <a:lnTo>
                  <a:pt x="4757139" y="133870"/>
                </a:lnTo>
                <a:lnTo>
                  <a:pt x="4781816" y="138852"/>
                </a:lnTo>
                <a:cubicBezTo>
                  <a:pt x="4813621" y="152304"/>
                  <a:pt x="4835938" y="183797"/>
                  <a:pt x="4835938" y="220503"/>
                </a:cubicBezTo>
                <a:lnTo>
                  <a:pt x="4835938" y="634233"/>
                </a:lnTo>
                <a:cubicBezTo>
                  <a:pt x="4835938" y="670939"/>
                  <a:pt x="4813621" y="702432"/>
                  <a:pt x="4781816" y="715884"/>
                </a:cubicBezTo>
                <a:lnTo>
                  <a:pt x="4757139" y="720866"/>
                </a:lnTo>
                <a:lnTo>
                  <a:pt x="4757139" y="850729"/>
                </a:lnTo>
                <a:cubicBezTo>
                  <a:pt x="4757139" y="856150"/>
                  <a:pt x="4752744" y="860545"/>
                  <a:pt x="4747323" y="860545"/>
                </a:cubicBezTo>
                <a:cubicBezTo>
                  <a:pt x="4741902" y="860545"/>
                  <a:pt x="4737507" y="856150"/>
                  <a:pt x="4737507" y="850729"/>
                </a:cubicBezTo>
                <a:lnTo>
                  <a:pt x="4737507" y="720866"/>
                </a:lnTo>
                <a:lnTo>
                  <a:pt x="4712830" y="715884"/>
                </a:lnTo>
                <a:cubicBezTo>
                  <a:pt x="4681025" y="702432"/>
                  <a:pt x="4658708" y="670939"/>
                  <a:pt x="4658708" y="634233"/>
                </a:cubicBezTo>
                <a:lnTo>
                  <a:pt x="4658708" y="220503"/>
                </a:lnTo>
                <a:cubicBezTo>
                  <a:pt x="4658708" y="183797"/>
                  <a:pt x="4681025" y="152304"/>
                  <a:pt x="4712830" y="138852"/>
                </a:cubicBezTo>
                <a:lnTo>
                  <a:pt x="4737507" y="133870"/>
                </a:lnTo>
                <a:lnTo>
                  <a:pt x="4737507" y="85098"/>
                </a:lnTo>
                <a:cubicBezTo>
                  <a:pt x="4737507" y="79677"/>
                  <a:pt x="4741902" y="75282"/>
                  <a:pt x="4747323" y="75282"/>
                </a:cubicBezTo>
                <a:close/>
                <a:moveTo>
                  <a:pt x="3905560" y="53233"/>
                </a:moveTo>
                <a:cubicBezTo>
                  <a:pt x="3910981" y="53233"/>
                  <a:pt x="3915376" y="57628"/>
                  <a:pt x="3915376" y="63049"/>
                </a:cubicBezTo>
                <a:lnTo>
                  <a:pt x="3915376" y="489169"/>
                </a:lnTo>
                <a:lnTo>
                  <a:pt x="3940053" y="494151"/>
                </a:lnTo>
                <a:cubicBezTo>
                  <a:pt x="3971858" y="507603"/>
                  <a:pt x="3994175" y="539096"/>
                  <a:pt x="3994175" y="575802"/>
                </a:cubicBezTo>
                <a:lnTo>
                  <a:pt x="3994175" y="839434"/>
                </a:lnTo>
                <a:cubicBezTo>
                  <a:pt x="3994175" y="876140"/>
                  <a:pt x="3971858" y="907633"/>
                  <a:pt x="3940053" y="921085"/>
                </a:cubicBezTo>
                <a:lnTo>
                  <a:pt x="3915376" y="926067"/>
                </a:lnTo>
                <a:lnTo>
                  <a:pt x="3915376" y="1352188"/>
                </a:lnTo>
                <a:cubicBezTo>
                  <a:pt x="3915376" y="1357609"/>
                  <a:pt x="3910981" y="1362004"/>
                  <a:pt x="3905560" y="1362004"/>
                </a:cubicBezTo>
                <a:cubicBezTo>
                  <a:pt x="3900139" y="1362004"/>
                  <a:pt x="3895744" y="1357609"/>
                  <a:pt x="3895744" y="1352188"/>
                </a:cubicBezTo>
                <a:lnTo>
                  <a:pt x="3895744" y="926067"/>
                </a:lnTo>
                <a:lnTo>
                  <a:pt x="3871067" y="921085"/>
                </a:lnTo>
                <a:cubicBezTo>
                  <a:pt x="3839262" y="907633"/>
                  <a:pt x="3816945" y="876140"/>
                  <a:pt x="3816945" y="839434"/>
                </a:cubicBezTo>
                <a:lnTo>
                  <a:pt x="3816945" y="575802"/>
                </a:lnTo>
                <a:cubicBezTo>
                  <a:pt x="3816945" y="539096"/>
                  <a:pt x="3839262" y="507603"/>
                  <a:pt x="3871067" y="494151"/>
                </a:cubicBezTo>
                <a:lnTo>
                  <a:pt x="3895744" y="489169"/>
                </a:lnTo>
                <a:lnTo>
                  <a:pt x="3895744" y="63049"/>
                </a:lnTo>
                <a:cubicBezTo>
                  <a:pt x="3895744" y="57628"/>
                  <a:pt x="3900139" y="53233"/>
                  <a:pt x="3905560" y="53233"/>
                </a:cubicBezTo>
                <a:close/>
                <a:moveTo>
                  <a:pt x="4973990" y="0"/>
                </a:moveTo>
                <a:cubicBezTo>
                  <a:pt x="4979411" y="0"/>
                  <a:pt x="4983806" y="4395"/>
                  <a:pt x="4983806" y="9816"/>
                </a:cubicBezTo>
                <a:lnTo>
                  <a:pt x="4983806" y="58588"/>
                </a:lnTo>
                <a:lnTo>
                  <a:pt x="5008483" y="63570"/>
                </a:lnTo>
                <a:cubicBezTo>
                  <a:pt x="5040288" y="77022"/>
                  <a:pt x="5062605" y="108515"/>
                  <a:pt x="5062605" y="145221"/>
                </a:cubicBezTo>
                <a:lnTo>
                  <a:pt x="5062605" y="408854"/>
                </a:lnTo>
                <a:cubicBezTo>
                  <a:pt x="5062605" y="445560"/>
                  <a:pt x="5040288" y="477053"/>
                  <a:pt x="5008483" y="490505"/>
                </a:cubicBezTo>
                <a:lnTo>
                  <a:pt x="4983806" y="495487"/>
                </a:lnTo>
                <a:lnTo>
                  <a:pt x="4983806" y="775447"/>
                </a:lnTo>
                <a:cubicBezTo>
                  <a:pt x="4983806" y="780868"/>
                  <a:pt x="4979411" y="785263"/>
                  <a:pt x="4973990" y="785263"/>
                </a:cubicBezTo>
                <a:cubicBezTo>
                  <a:pt x="4968569" y="785263"/>
                  <a:pt x="4964174" y="780868"/>
                  <a:pt x="4964174" y="775447"/>
                </a:cubicBezTo>
                <a:lnTo>
                  <a:pt x="4964174" y="495487"/>
                </a:lnTo>
                <a:lnTo>
                  <a:pt x="4939497" y="490505"/>
                </a:lnTo>
                <a:cubicBezTo>
                  <a:pt x="4907692" y="477053"/>
                  <a:pt x="4885375" y="445560"/>
                  <a:pt x="4885375" y="408854"/>
                </a:cubicBezTo>
                <a:lnTo>
                  <a:pt x="4885375" y="145221"/>
                </a:lnTo>
                <a:cubicBezTo>
                  <a:pt x="4885375" y="108515"/>
                  <a:pt x="4907692" y="77022"/>
                  <a:pt x="4939497" y="63570"/>
                </a:cubicBezTo>
                <a:lnTo>
                  <a:pt x="4964174" y="58588"/>
                </a:lnTo>
                <a:lnTo>
                  <a:pt x="4964174" y="9816"/>
                </a:lnTo>
                <a:cubicBezTo>
                  <a:pt x="4964174" y="4395"/>
                  <a:pt x="4968569" y="0"/>
                  <a:pt x="4973990" y="0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19FC519-9117-4DDB-9536-45654BEDF614}"/>
              </a:ext>
            </a:extLst>
          </p:cNvPr>
          <p:cNvGrpSpPr/>
          <p:nvPr/>
        </p:nvGrpSpPr>
        <p:grpSpPr>
          <a:xfrm>
            <a:off x="7639907" y="1289794"/>
            <a:ext cx="3768572" cy="5448182"/>
            <a:chOff x="605168" y="1966954"/>
            <a:chExt cx="3230663" cy="4670534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B16A2346-704C-4CEE-84C2-83B24E6F1F7B}"/>
                </a:ext>
              </a:extLst>
            </p:cNvPr>
            <p:cNvGrpSpPr/>
            <p:nvPr/>
          </p:nvGrpSpPr>
          <p:grpSpPr>
            <a:xfrm>
              <a:off x="605168" y="2390472"/>
              <a:ext cx="2470023" cy="2468880"/>
              <a:chOff x="605168" y="2390472"/>
              <a:chExt cx="2470023" cy="2468880"/>
            </a:xfrm>
          </p:grpSpPr>
          <p:sp>
            <p:nvSpPr>
              <p:cNvPr id="85" name="Rounded Rectangle 49">
                <a:extLst>
                  <a:ext uri="{FF2B5EF4-FFF2-40B4-BE49-F238E27FC236}">
                    <a16:creationId xmlns:a16="http://schemas.microsoft.com/office/drawing/2014/main" id="{644D4B15-67D2-44C6-8D5B-E072CDB8B8A0}"/>
                  </a:ext>
                </a:extLst>
              </p:cNvPr>
              <p:cNvSpPr/>
              <p:nvPr/>
            </p:nvSpPr>
            <p:spPr>
              <a:xfrm>
                <a:off x="605168" y="2390472"/>
                <a:ext cx="2470023" cy="24688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8100000" scaled="1"/>
                  <a:tileRect/>
                </a:gra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6A9AF042-E95F-41E9-86E7-41B3F92E9847}"/>
                  </a:ext>
                </a:extLst>
              </p:cNvPr>
              <p:cNvGrpSpPr/>
              <p:nvPr/>
            </p:nvGrpSpPr>
            <p:grpSpPr>
              <a:xfrm>
                <a:off x="2156436" y="2516511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63" name="Rectangle: Rounded Corners 162">
                  <a:extLst>
                    <a:ext uri="{FF2B5EF4-FFF2-40B4-BE49-F238E27FC236}">
                      <a16:creationId xmlns:a16="http://schemas.microsoft.com/office/drawing/2014/main" id="{7F0EFFA3-2F12-4EA8-9929-535A90638397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: Rounded Corners 163">
                  <a:extLst>
                    <a:ext uri="{FF2B5EF4-FFF2-40B4-BE49-F238E27FC236}">
                      <a16:creationId xmlns:a16="http://schemas.microsoft.com/office/drawing/2014/main" id="{075C7D2F-57CD-43C8-9A14-E46E98A5CA79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ED0D65F0-BD60-4509-B6C7-23DD1C8D87DB}"/>
                  </a:ext>
                </a:extLst>
              </p:cNvPr>
              <p:cNvGrpSpPr/>
              <p:nvPr/>
            </p:nvGrpSpPr>
            <p:grpSpPr>
              <a:xfrm>
                <a:off x="2836648" y="2729428"/>
                <a:ext cx="188449" cy="868539"/>
                <a:chOff x="10641180" y="362514"/>
                <a:chExt cx="247650" cy="1989158"/>
              </a:xfrm>
            </p:grpSpPr>
            <p:sp>
              <p:nvSpPr>
                <p:cNvPr id="159" name="Rectangle: Rounded Corners 158">
                  <a:extLst>
                    <a:ext uri="{FF2B5EF4-FFF2-40B4-BE49-F238E27FC236}">
                      <a16:creationId xmlns:a16="http://schemas.microsoft.com/office/drawing/2014/main" id="{BF5FEB66-C7DC-406C-8EE5-723C24763938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: Rounded Corners 159">
                  <a:extLst>
                    <a:ext uri="{FF2B5EF4-FFF2-40B4-BE49-F238E27FC236}">
                      <a16:creationId xmlns:a16="http://schemas.microsoft.com/office/drawing/2014/main" id="{32BD1EF4-926B-4A5B-8C0C-C886957579E2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58943AD2-5732-42C5-ACEF-EEA80A0806DE}"/>
                  </a:ext>
                </a:extLst>
              </p:cNvPr>
              <p:cNvGrpSpPr/>
              <p:nvPr/>
            </p:nvGrpSpPr>
            <p:grpSpPr>
              <a:xfrm>
                <a:off x="1264785" y="3442745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153" name="Rectangle: Rounded Corners 152">
                  <a:extLst>
                    <a:ext uri="{FF2B5EF4-FFF2-40B4-BE49-F238E27FC236}">
                      <a16:creationId xmlns:a16="http://schemas.microsoft.com/office/drawing/2014/main" id="{D583D2A4-289B-4015-A03E-B4DDD4D08CFD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2E6EA04D-B48A-4389-AA12-9BA479FE07CD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84FCAB1-C24E-4F89-8B4C-A2C411C2B317}"/>
                  </a:ext>
                </a:extLst>
              </p:cNvPr>
              <p:cNvGrpSpPr/>
              <p:nvPr/>
            </p:nvGrpSpPr>
            <p:grpSpPr>
              <a:xfrm>
                <a:off x="809042" y="3146914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45" name="Rectangle: Rounded Corners 144">
                  <a:extLst>
                    <a:ext uri="{FF2B5EF4-FFF2-40B4-BE49-F238E27FC236}">
                      <a16:creationId xmlns:a16="http://schemas.microsoft.com/office/drawing/2014/main" id="{6526458D-B6F5-4A78-BA91-65FC7D829735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: Rounded Corners 145">
                  <a:extLst>
                    <a:ext uri="{FF2B5EF4-FFF2-40B4-BE49-F238E27FC236}">
                      <a16:creationId xmlns:a16="http://schemas.microsoft.com/office/drawing/2014/main" id="{B4274061-C04F-4DAC-B256-C87FA2C91EC2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AD618CC1-619A-48EC-887D-4AE2DB15788C}"/>
                  </a:ext>
                </a:extLst>
              </p:cNvPr>
              <p:cNvGrpSpPr/>
              <p:nvPr/>
            </p:nvGrpSpPr>
            <p:grpSpPr>
              <a:xfrm>
                <a:off x="1032147" y="3597967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43" name="Rectangle: Rounded Corners 142">
                  <a:extLst>
                    <a:ext uri="{FF2B5EF4-FFF2-40B4-BE49-F238E27FC236}">
                      <a16:creationId xmlns:a16="http://schemas.microsoft.com/office/drawing/2014/main" id="{BD95836A-EC15-4E4D-875B-482EFA70CD1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id="{5DB37E7B-676F-49A4-9211-C8864C178A8C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A4762823-8855-4673-B42C-398DD03C97CA}"/>
                  </a:ext>
                </a:extLst>
              </p:cNvPr>
              <p:cNvGrpSpPr/>
              <p:nvPr/>
            </p:nvGrpSpPr>
            <p:grpSpPr>
              <a:xfrm>
                <a:off x="1481695" y="3354533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5" name="Rectangle: Rounded Corners 124">
                  <a:extLst>
                    <a:ext uri="{FF2B5EF4-FFF2-40B4-BE49-F238E27FC236}">
                      <a16:creationId xmlns:a16="http://schemas.microsoft.com/office/drawing/2014/main" id="{CF5C6ED6-1FD2-4C12-BB72-97F4F15FF82E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: Rounded Corners 125">
                  <a:extLst>
                    <a:ext uri="{FF2B5EF4-FFF2-40B4-BE49-F238E27FC236}">
                      <a16:creationId xmlns:a16="http://schemas.microsoft.com/office/drawing/2014/main" id="{ECDFB5AC-51F6-43CE-9FA4-7E536464848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C6B4F444-8A5A-4E29-AA3A-1E687960E821}"/>
                  </a:ext>
                </a:extLst>
              </p:cNvPr>
              <p:cNvGrpSpPr/>
              <p:nvPr/>
            </p:nvGrpSpPr>
            <p:grpSpPr>
              <a:xfrm>
                <a:off x="1719147" y="2946096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76E4B35B-7258-4D48-A7FC-827711924F9B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: Rounded Corners 123">
                  <a:extLst>
                    <a:ext uri="{FF2B5EF4-FFF2-40B4-BE49-F238E27FC236}">
                      <a16:creationId xmlns:a16="http://schemas.microsoft.com/office/drawing/2014/main" id="{82D55CC6-8755-4F4F-A900-A257C779412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5E72310A-E9CA-4D97-9162-E1A61BFD3FBC}"/>
                  </a:ext>
                </a:extLst>
              </p:cNvPr>
              <p:cNvGrpSpPr/>
              <p:nvPr/>
            </p:nvGrpSpPr>
            <p:grpSpPr>
              <a:xfrm>
                <a:off x="1943065" y="2729428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6CE8281A-0FD1-4C97-B943-CBD3CD5D942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E000CD33-CEC3-420A-B7FF-D95EAF6B5871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E0170A36-06D3-474D-AEEB-0BC8C7A34A41}"/>
                  </a:ext>
                </a:extLst>
              </p:cNvPr>
              <p:cNvGrpSpPr/>
              <p:nvPr/>
            </p:nvGrpSpPr>
            <p:grpSpPr>
              <a:xfrm>
                <a:off x="2620565" y="2958143"/>
                <a:ext cx="188449" cy="834973"/>
                <a:chOff x="10641180" y="500718"/>
                <a:chExt cx="247650" cy="1097280"/>
              </a:xfrm>
            </p:grpSpPr>
            <p:sp>
              <p:nvSpPr>
                <p:cNvPr id="119" name="Rectangle: Rounded Corners 118">
                  <a:extLst>
                    <a:ext uri="{FF2B5EF4-FFF2-40B4-BE49-F238E27FC236}">
                      <a16:creationId xmlns:a16="http://schemas.microsoft.com/office/drawing/2014/main" id="{F2FCABD8-C8A0-4BA9-831F-2C4672EC7137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7EFC9D04-E19A-43B1-BDF1-A9914C388960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05C61B9E-8D48-45B9-BF9C-542EF212F5C7}"/>
                  </a:ext>
                </a:extLst>
              </p:cNvPr>
              <p:cNvGrpSpPr/>
              <p:nvPr/>
            </p:nvGrpSpPr>
            <p:grpSpPr>
              <a:xfrm>
                <a:off x="2371844" y="3043129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17" name="Rectangle: Rounded Corners 116">
                  <a:extLst>
                    <a:ext uri="{FF2B5EF4-FFF2-40B4-BE49-F238E27FC236}">
                      <a16:creationId xmlns:a16="http://schemas.microsoft.com/office/drawing/2014/main" id="{65E31DB1-8751-405B-8716-2C354FE77E01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: Rounded Corners 117">
                  <a:extLst>
                    <a:ext uri="{FF2B5EF4-FFF2-40B4-BE49-F238E27FC236}">
                      <a16:creationId xmlns:a16="http://schemas.microsoft.com/office/drawing/2014/main" id="{DDF7B515-97D2-48E8-9ACB-B1FB78753607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1" name="Round Same Side Corner Rectangle 9">
              <a:extLst>
                <a:ext uri="{FF2B5EF4-FFF2-40B4-BE49-F238E27FC236}">
                  <a16:creationId xmlns:a16="http://schemas.microsoft.com/office/drawing/2014/main" id="{A7F26673-6B7F-4E73-9299-1D04A1E55A9D}"/>
                </a:ext>
              </a:extLst>
            </p:cNvPr>
            <p:cNvSpPr/>
            <p:nvPr/>
          </p:nvSpPr>
          <p:spPr>
            <a:xfrm rot="8594075">
              <a:off x="936260" y="1966954"/>
              <a:ext cx="2899571" cy="4670534"/>
            </a:xfrm>
            <a:custGeom>
              <a:avLst/>
              <a:gdLst/>
              <a:ahLst/>
              <a:cxnLst/>
              <a:rect l="l" t="t" r="r" b="b"/>
              <a:pathLst>
                <a:path w="2808349" h="4523596">
                  <a:moveTo>
                    <a:pt x="567373" y="3851649"/>
                  </a:moveTo>
                  <a:cubicBezTo>
                    <a:pt x="971771" y="4313801"/>
                    <a:pt x="1674249" y="4360621"/>
                    <a:pt x="2136401" y="3956223"/>
                  </a:cubicBezTo>
                  <a:cubicBezTo>
                    <a:pt x="2598554" y="3551825"/>
                    <a:pt x="2645373" y="2849347"/>
                    <a:pt x="2240976" y="2387195"/>
                  </a:cubicBezTo>
                  <a:cubicBezTo>
                    <a:pt x="1836578" y="1925042"/>
                    <a:pt x="1134100" y="1878223"/>
                    <a:pt x="671947" y="2282621"/>
                  </a:cubicBezTo>
                  <a:cubicBezTo>
                    <a:pt x="209795" y="2687018"/>
                    <a:pt x="162975" y="3389496"/>
                    <a:pt x="567373" y="3851649"/>
                  </a:cubicBezTo>
                  <a:close/>
                  <a:moveTo>
                    <a:pt x="347455" y="4044083"/>
                  </a:moveTo>
                  <a:cubicBezTo>
                    <a:pt x="-163221" y="3460474"/>
                    <a:pt x="-104097" y="2573380"/>
                    <a:pt x="479512" y="2062703"/>
                  </a:cubicBezTo>
                  <a:cubicBezTo>
                    <a:pt x="688143" y="1880145"/>
                    <a:pt x="935556" y="1770404"/>
                    <a:pt x="1190892" y="1732712"/>
                  </a:cubicBezTo>
                  <a:lnTo>
                    <a:pt x="1190892" y="228600"/>
                  </a:lnTo>
                  <a:cubicBezTo>
                    <a:pt x="1190892" y="102348"/>
                    <a:pt x="1293240" y="0"/>
                    <a:pt x="1419492" y="0"/>
                  </a:cubicBezTo>
                  <a:cubicBezTo>
                    <a:pt x="1545744" y="0"/>
                    <a:pt x="1648092" y="102348"/>
                    <a:pt x="1648092" y="228600"/>
                  </a:cubicBezTo>
                  <a:lnTo>
                    <a:pt x="1648092" y="1737288"/>
                  </a:lnTo>
                  <a:cubicBezTo>
                    <a:pt x="1952641" y="1790115"/>
                    <a:pt x="2241503" y="1944038"/>
                    <a:pt x="2460893" y="2194760"/>
                  </a:cubicBezTo>
                  <a:cubicBezTo>
                    <a:pt x="2971570" y="2778370"/>
                    <a:pt x="2912446" y="3665464"/>
                    <a:pt x="2328836" y="4176140"/>
                  </a:cubicBezTo>
                  <a:cubicBezTo>
                    <a:pt x="1745226" y="4686817"/>
                    <a:pt x="858132" y="4627693"/>
                    <a:pt x="347455" y="40440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1270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8F65E5F6-FDC8-4873-A001-0A37082C0C7B}"/>
              </a:ext>
            </a:extLst>
          </p:cNvPr>
          <p:cNvSpPr txBox="1"/>
          <p:nvPr/>
        </p:nvSpPr>
        <p:spPr>
          <a:xfrm>
            <a:off x="809537" y="1469188"/>
            <a:ext cx="5402662" cy="36933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400" b="1" dirty="0" err="1">
                <a:solidFill>
                  <a:schemeClr val="accent2"/>
                </a:solidFill>
                <a:cs typeface="Arial" pitchFamily="34" charset="0"/>
              </a:rPr>
              <a:t>Mengapa</a:t>
            </a: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accent2"/>
                </a:solidFill>
                <a:cs typeface="Arial" pitchFamily="34" charset="0"/>
              </a:rPr>
              <a:t>memilih</a:t>
            </a: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accent2"/>
                </a:solidFill>
                <a:cs typeface="Arial" pitchFamily="34" charset="0"/>
              </a:rPr>
              <a:t>kedua</a:t>
            </a: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 data </a:t>
            </a:r>
            <a:r>
              <a:rPr lang="en-US" altLang="ko-KR" sz="2400" b="1" dirty="0" err="1">
                <a:solidFill>
                  <a:schemeClr val="accent2"/>
                </a:solidFill>
                <a:cs typeface="Arial" pitchFamily="34" charset="0"/>
              </a:rPr>
              <a:t>ini</a:t>
            </a: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?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8792969-1E38-4CBB-946C-BAF0E9DB2C22}"/>
              </a:ext>
            </a:extLst>
          </p:cNvPr>
          <p:cNvSpPr txBox="1"/>
          <p:nvPr/>
        </p:nvSpPr>
        <p:spPr>
          <a:xfrm>
            <a:off x="809537" y="2276055"/>
            <a:ext cx="49301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eBay dan Amazon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merupakan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E-Commerce yang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menyediakan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banyak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layanan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maupun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transaksi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jual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beli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elektronik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penggunaan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E-Commerce, internet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adalah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salah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satu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keuntungannya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karena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akses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cepat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juga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kemudahan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aksesnya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Karena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perkembangan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tersebut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saya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mengambil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eBay dan Amazon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dibandingkan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keduanya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Kareana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keduanya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merupakan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E-Commerce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terbesar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dunia yang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terkenal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menarik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dibandingkan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297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7BD0BC-A945-4CC7-9585-5FEA6C57A4BD}"/>
              </a:ext>
            </a:extLst>
          </p:cNvPr>
          <p:cNvSpPr txBox="1"/>
          <p:nvPr/>
        </p:nvSpPr>
        <p:spPr>
          <a:xfrm>
            <a:off x="5346922" y="952053"/>
            <a:ext cx="522709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cs typeface="Arial" pitchFamily="34" charset="0"/>
              </a:rPr>
              <a:t>Dataset</a:t>
            </a:r>
            <a:endParaRPr lang="en-US" altLang="ko-KR" sz="48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BDC42-E2D0-48E4-BEDF-91BA3D5F8731}"/>
              </a:ext>
            </a:extLst>
          </p:cNvPr>
          <p:cNvSpPr txBox="1"/>
          <p:nvPr/>
        </p:nvSpPr>
        <p:spPr>
          <a:xfrm>
            <a:off x="6809015" y="3042993"/>
            <a:ext cx="4745606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cs typeface="Arial" pitchFamily="34" charset="0"/>
              </a:rPr>
              <a:t>Pada </a:t>
            </a:r>
            <a:r>
              <a:rPr lang="en-GB" altLang="ko-KR" dirty="0" err="1">
                <a:cs typeface="Arial" pitchFamily="34" charset="0"/>
              </a:rPr>
              <a:t>analisa</a:t>
            </a:r>
            <a:r>
              <a:rPr lang="en-GB" altLang="ko-KR" dirty="0">
                <a:cs typeface="Arial" pitchFamily="34" charset="0"/>
              </a:rPr>
              <a:t> kali </a:t>
            </a:r>
            <a:r>
              <a:rPr lang="en-GB" altLang="ko-KR" dirty="0" err="1">
                <a:cs typeface="Arial" pitchFamily="34" charset="0"/>
              </a:rPr>
              <a:t>ini</a:t>
            </a:r>
            <a:r>
              <a:rPr lang="en-GB" altLang="ko-KR" dirty="0">
                <a:cs typeface="Arial" pitchFamily="34" charset="0"/>
              </a:rPr>
              <a:t>, </a:t>
            </a:r>
            <a:r>
              <a:rPr lang="en-GB" altLang="ko-KR" dirty="0" err="1">
                <a:cs typeface="Arial" pitchFamily="34" charset="0"/>
              </a:rPr>
              <a:t>saya</a:t>
            </a:r>
            <a:r>
              <a:rPr lang="en-GB" altLang="ko-KR" dirty="0">
                <a:cs typeface="Arial" pitchFamily="34" charset="0"/>
              </a:rPr>
              <a:t> </a:t>
            </a:r>
            <a:r>
              <a:rPr lang="en-GB" altLang="ko-KR" dirty="0" err="1">
                <a:cs typeface="Arial" pitchFamily="34" charset="0"/>
              </a:rPr>
              <a:t>menggunakan</a:t>
            </a:r>
            <a:r>
              <a:rPr lang="en-GB" altLang="ko-KR" dirty="0">
                <a:cs typeface="Arial" pitchFamily="34" charset="0"/>
              </a:rPr>
              <a:t> data </a:t>
            </a:r>
            <a:r>
              <a:rPr lang="en-GB" altLang="ko-KR" dirty="0" err="1">
                <a:cs typeface="Arial" pitchFamily="34" charset="0"/>
              </a:rPr>
              <a:t>saham</a:t>
            </a:r>
            <a:r>
              <a:rPr lang="en-GB" altLang="ko-KR" dirty="0">
                <a:cs typeface="Arial" pitchFamily="34" charset="0"/>
              </a:rPr>
              <a:t> eBay dan Amazon </a:t>
            </a:r>
            <a:r>
              <a:rPr lang="en-GB" altLang="ko-KR" dirty="0" err="1">
                <a:cs typeface="Arial" pitchFamily="34" charset="0"/>
              </a:rPr>
              <a:t>dari</a:t>
            </a:r>
            <a:r>
              <a:rPr lang="en-GB" altLang="ko-KR" dirty="0">
                <a:cs typeface="Arial" pitchFamily="34" charset="0"/>
              </a:rPr>
              <a:t> Yahoo Finance yang </a:t>
            </a:r>
            <a:r>
              <a:rPr lang="en-GB" altLang="ko-KR" dirty="0" err="1">
                <a:cs typeface="Arial" pitchFamily="34" charset="0"/>
              </a:rPr>
              <a:t>sama-sama</a:t>
            </a:r>
            <a:r>
              <a:rPr lang="en-GB" altLang="ko-KR" dirty="0">
                <a:cs typeface="Arial" pitchFamily="34" charset="0"/>
              </a:rPr>
              <a:t> </a:t>
            </a:r>
            <a:r>
              <a:rPr lang="en-GB" altLang="ko-KR" dirty="0" err="1">
                <a:cs typeface="Arial" pitchFamily="34" charset="0"/>
              </a:rPr>
              <a:t>menggunakan</a:t>
            </a:r>
            <a:r>
              <a:rPr lang="en-GB" altLang="ko-KR" dirty="0">
                <a:cs typeface="Arial" pitchFamily="34" charset="0"/>
              </a:rPr>
              <a:t> </a:t>
            </a:r>
            <a:r>
              <a:rPr lang="en-GB" altLang="ko-KR" dirty="0" err="1">
                <a:cs typeface="Arial" pitchFamily="34" charset="0"/>
              </a:rPr>
              <a:t>satuan</a:t>
            </a:r>
            <a:r>
              <a:rPr lang="en-GB" altLang="ko-KR" dirty="0">
                <a:cs typeface="Arial" pitchFamily="34" charset="0"/>
              </a:rPr>
              <a:t> </a:t>
            </a:r>
            <a:r>
              <a:rPr lang="en-GB" altLang="ko-KR" dirty="0" err="1">
                <a:cs typeface="Arial" pitchFamily="34" charset="0"/>
              </a:rPr>
              <a:t>mata</a:t>
            </a:r>
            <a:r>
              <a:rPr lang="en-GB" altLang="ko-KR" dirty="0">
                <a:cs typeface="Arial" pitchFamily="34" charset="0"/>
              </a:rPr>
              <a:t> </a:t>
            </a:r>
            <a:r>
              <a:rPr lang="en-GB" altLang="ko-KR" dirty="0" err="1">
                <a:cs typeface="Arial" pitchFamily="34" charset="0"/>
              </a:rPr>
              <a:t>uang</a:t>
            </a:r>
            <a:r>
              <a:rPr lang="en-GB" altLang="ko-KR" dirty="0">
                <a:cs typeface="Arial" pitchFamily="34" charset="0"/>
              </a:rPr>
              <a:t> yang </a:t>
            </a:r>
            <a:r>
              <a:rPr lang="en-GB" altLang="ko-KR" dirty="0" err="1">
                <a:cs typeface="Arial" pitchFamily="34" charset="0"/>
              </a:rPr>
              <a:t>sama</a:t>
            </a:r>
            <a:r>
              <a:rPr lang="en-GB" altLang="ko-KR" dirty="0">
                <a:cs typeface="Arial" pitchFamily="34" charset="0"/>
              </a:rPr>
              <a:t> </a:t>
            </a:r>
            <a:r>
              <a:rPr lang="en-GB" altLang="ko-KR" dirty="0" err="1">
                <a:cs typeface="Arial" pitchFamily="34" charset="0"/>
              </a:rPr>
              <a:t>yaitu</a:t>
            </a:r>
            <a:r>
              <a:rPr lang="en-GB" altLang="ko-KR" dirty="0">
                <a:cs typeface="Arial" pitchFamily="34" charset="0"/>
              </a:rPr>
              <a:t> US Dollar (USD)</a:t>
            </a:r>
            <a:endParaRPr lang="ko-KR" altLang="en-US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F3878EB4-F97B-4A3C-9130-8C242B4B155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7" r="43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95025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F17DD7-172E-47E9-961B-175B50BA60B3}"/>
              </a:ext>
            </a:extLst>
          </p:cNvPr>
          <p:cNvSpPr txBox="1"/>
          <p:nvPr/>
        </p:nvSpPr>
        <p:spPr>
          <a:xfrm>
            <a:off x="5346922" y="952053"/>
            <a:ext cx="522709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cs typeface="Arial" pitchFamily="34" charset="0"/>
              </a:rPr>
              <a:t>eBay</a:t>
            </a:r>
            <a:endParaRPr lang="en-US" altLang="ko-KR" sz="48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61F4F-0B1C-4758-AABF-F47772CF3352}"/>
              </a:ext>
            </a:extLst>
          </p:cNvPr>
          <p:cNvSpPr txBox="1"/>
          <p:nvPr/>
        </p:nvSpPr>
        <p:spPr>
          <a:xfrm>
            <a:off x="6809015" y="1935000"/>
            <a:ext cx="4745606" cy="36933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 err="1"/>
              <a:t>Sebuah</a:t>
            </a:r>
            <a:r>
              <a:rPr lang="en-US" dirty="0"/>
              <a:t> situs E-Commerce yang </a:t>
            </a:r>
            <a:r>
              <a:rPr lang="en-US" dirty="0" err="1"/>
              <a:t>memungkinkan</a:t>
            </a:r>
            <a:r>
              <a:rPr lang="en-US" dirty="0"/>
              <a:t> orang-orang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dunia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jual</a:t>
            </a:r>
            <a:r>
              <a:rPr lang="en-US" dirty="0"/>
              <a:t> dan </a:t>
            </a:r>
            <a:r>
              <a:rPr lang="en-US" dirty="0" err="1"/>
              <a:t>beli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 dan </a:t>
            </a:r>
            <a:r>
              <a:rPr lang="en-US" dirty="0" err="1"/>
              <a:t>jasa.tetapi</a:t>
            </a:r>
            <a:r>
              <a:rPr lang="en-US" dirty="0"/>
              <a:t> </a:t>
            </a:r>
            <a:r>
              <a:rPr lang="en-US" dirty="0" err="1"/>
              <a:t>mayoritas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lelang</a:t>
            </a:r>
            <a:endParaRPr lang="en-US" dirty="0"/>
          </a:p>
          <a:p>
            <a:endParaRPr lang="en-US" altLang="ko-KR" dirty="0">
              <a:cs typeface="Arial" pitchFamily="34" charset="0"/>
            </a:endParaRPr>
          </a:p>
          <a:p>
            <a:r>
              <a:rPr lang="en-US" altLang="ko-KR" dirty="0">
                <a:cs typeface="Arial" pitchFamily="34" charset="0"/>
              </a:rPr>
              <a:t>eBay </a:t>
            </a:r>
            <a:r>
              <a:rPr lang="en-US" altLang="ko-KR" dirty="0" err="1">
                <a:cs typeface="Arial" pitchFamily="34" charset="0"/>
              </a:rPr>
              <a:t>didirikan</a:t>
            </a:r>
            <a:r>
              <a:rPr lang="en-US" altLang="ko-KR" dirty="0">
                <a:cs typeface="Arial" pitchFamily="34" charset="0"/>
              </a:rPr>
              <a:t> pada 1995 oleh Pierre Omidyar. </a:t>
            </a:r>
            <a:r>
              <a:rPr lang="it-IT" altLang="ko-KR" dirty="0">
                <a:cs typeface="Arial" pitchFamily="34" charset="0"/>
              </a:rPr>
              <a:t>eBay bermarkas di San Jose, California. Pada awalnya nam domainnya adalah "EchoBay.com" namun nama itu telah dimiliki orang lain, jadi nama domainnya memendekkan disingkat menjadi "eBay.com".</a:t>
            </a:r>
            <a:endParaRPr lang="ko-KR" altLang="en-US" dirty="0"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6DD67D-C604-413C-A870-C2D11F36B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788951"/>
            <a:ext cx="5715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91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A7891-572E-4942-B12B-CB74C72C8CD1}"/>
              </a:ext>
            </a:extLst>
          </p:cNvPr>
          <p:cNvSpPr txBox="1"/>
          <p:nvPr/>
        </p:nvSpPr>
        <p:spPr>
          <a:xfrm>
            <a:off x="6809015" y="2073498"/>
            <a:ext cx="4745606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cs typeface="Arial" pitchFamily="34" charset="0"/>
              </a:rPr>
              <a:t>Perusahaan </a:t>
            </a:r>
            <a:r>
              <a:rPr lang="en-GB" altLang="ko-KR" dirty="0" err="1">
                <a:cs typeface="Arial" pitchFamily="34" charset="0"/>
              </a:rPr>
              <a:t>teknologi</a:t>
            </a:r>
            <a:r>
              <a:rPr lang="en-GB" altLang="ko-KR" dirty="0">
                <a:cs typeface="Arial" pitchFamily="34" charset="0"/>
              </a:rPr>
              <a:t> </a:t>
            </a:r>
            <a:r>
              <a:rPr lang="en-GB" altLang="ko-KR" dirty="0" err="1">
                <a:cs typeface="Arial" pitchFamily="34" charset="0"/>
              </a:rPr>
              <a:t>multinasional</a:t>
            </a:r>
            <a:r>
              <a:rPr lang="en-GB" altLang="ko-KR" dirty="0">
                <a:cs typeface="Arial" pitchFamily="34" charset="0"/>
              </a:rPr>
              <a:t> Amerika yang </a:t>
            </a:r>
            <a:r>
              <a:rPr lang="en-GB" altLang="ko-KR" dirty="0" err="1">
                <a:cs typeface="Arial" pitchFamily="34" charset="0"/>
              </a:rPr>
              <a:t>berbasis</a:t>
            </a:r>
            <a:r>
              <a:rPr lang="en-GB" altLang="ko-KR" dirty="0">
                <a:cs typeface="Arial" pitchFamily="34" charset="0"/>
              </a:rPr>
              <a:t> di Seattle, Washington, yang </a:t>
            </a:r>
            <a:r>
              <a:rPr lang="en-GB" altLang="ko-KR" dirty="0" err="1">
                <a:cs typeface="Arial" pitchFamily="34" charset="0"/>
              </a:rPr>
              <a:t>berfokus</a:t>
            </a:r>
            <a:r>
              <a:rPr lang="en-GB" altLang="ko-KR" dirty="0">
                <a:cs typeface="Arial" pitchFamily="34" charset="0"/>
              </a:rPr>
              <a:t> pada e-commerce, </a:t>
            </a:r>
            <a:r>
              <a:rPr lang="en-GB" altLang="ko-KR" dirty="0" err="1">
                <a:cs typeface="Arial" pitchFamily="34" charset="0"/>
              </a:rPr>
              <a:t>komputasi</a:t>
            </a:r>
            <a:r>
              <a:rPr lang="en-GB" altLang="ko-KR" dirty="0">
                <a:cs typeface="Arial" pitchFamily="34" charset="0"/>
              </a:rPr>
              <a:t> </a:t>
            </a:r>
            <a:r>
              <a:rPr lang="en-GB" altLang="ko-KR" dirty="0" err="1">
                <a:cs typeface="Arial" pitchFamily="34" charset="0"/>
              </a:rPr>
              <a:t>awan</a:t>
            </a:r>
            <a:r>
              <a:rPr lang="en-GB" altLang="ko-KR" dirty="0">
                <a:cs typeface="Arial" pitchFamily="34" charset="0"/>
              </a:rPr>
              <a:t>, streaming digital, dan </a:t>
            </a:r>
            <a:r>
              <a:rPr lang="en-GB" altLang="ko-KR" dirty="0" err="1">
                <a:cs typeface="Arial" pitchFamily="34" charset="0"/>
              </a:rPr>
              <a:t>kecerdasan</a:t>
            </a:r>
            <a:r>
              <a:rPr lang="en-GB" altLang="ko-KR" dirty="0">
                <a:cs typeface="Arial" pitchFamily="34" charset="0"/>
              </a:rPr>
              <a:t> </a:t>
            </a:r>
            <a:r>
              <a:rPr lang="en-GB" altLang="ko-KR" dirty="0" err="1">
                <a:cs typeface="Arial" pitchFamily="34" charset="0"/>
              </a:rPr>
              <a:t>buatan</a:t>
            </a:r>
            <a:r>
              <a:rPr lang="en-GB" altLang="ko-KR" dirty="0">
                <a:cs typeface="Arial" pitchFamily="34" charset="0"/>
              </a:rPr>
              <a:t>.</a:t>
            </a:r>
          </a:p>
          <a:p>
            <a:endParaRPr lang="en-GB" altLang="ko-KR" dirty="0">
              <a:solidFill>
                <a:schemeClr val="tx1"/>
              </a:solidFill>
              <a:cs typeface="Arial" pitchFamily="34" charset="0"/>
            </a:endParaRPr>
          </a:p>
          <a:p>
            <a:r>
              <a:rPr lang="en-US" altLang="ko-KR" dirty="0">
                <a:cs typeface="Arial" pitchFamily="34" charset="0"/>
              </a:rPr>
              <a:t>Amazon </a:t>
            </a:r>
            <a:r>
              <a:rPr lang="en-US" altLang="ko-KR" dirty="0" err="1">
                <a:cs typeface="Arial" pitchFamily="34" charset="0"/>
              </a:rPr>
              <a:t>didirikan</a:t>
            </a:r>
            <a:r>
              <a:rPr lang="en-US" altLang="ko-KR" dirty="0">
                <a:cs typeface="Arial" pitchFamily="34" charset="0"/>
              </a:rPr>
              <a:t> oleh Jeff Bezos pada 5 </a:t>
            </a:r>
            <a:r>
              <a:rPr lang="en-US" altLang="ko-KR" dirty="0" err="1">
                <a:cs typeface="Arial" pitchFamily="34" charset="0"/>
              </a:rPr>
              <a:t>Juli</a:t>
            </a:r>
            <a:r>
              <a:rPr lang="en-US" altLang="ko-KR" dirty="0">
                <a:cs typeface="Arial" pitchFamily="34" charset="0"/>
              </a:rPr>
              <a:t> 1994 di Bellevue, Washington. Perusahaan </a:t>
            </a:r>
            <a:r>
              <a:rPr lang="en-US" altLang="ko-KR" dirty="0" err="1">
                <a:cs typeface="Arial" pitchFamily="34" charset="0"/>
              </a:rPr>
              <a:t>ini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awalnya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dimulai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sebagai</a:t>
            </a:r>
            <a:r>
              <a:rPr lang="en-US" altLang="ko-KR" dirty="0">
                <a:cs typeface="Arial" pitchFamily="34" charset="0"/>
              </a:rPr>
              <a:t> pasar online </a:t>
            </a:r>
            <a:r>
              <a:rPr lang="en-US" altLang="ko-KR" dirty="0" err="1">
                <a:cs typeface="Arial" pitchFamily="34" charset="0"/>
              </a:rPr>
              <a:t>untuk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buku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tetapi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kemudian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diperluas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untuk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menjual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barang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elektronik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perangkat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lunak</a:t>
            </a:r>
            <a:r>
              <a:rPr lang="en-US" altLang="ko-KR" dirty="0">
                <a:cs typeface="Arial" pitchFamily="34" charset="0"/>
              </a:rPr>
              <a:t>, video game, </a:t>
            </a:r>
            <a:r>
              <a:rPr lang="en-US" altLang="ko-KR" dirty="0" err="1">
                <a:cs typeface="Arial" pitchFamily="34" charset="0"/>
              </a:rPr>
              <a:t>pakaian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furnitur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makanan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mainan</a:t>
            </a:r>
            <a:r>
              <a:rPr lang="en-US" altLang="ko-KR" dirty="0">
                <a:cs typeface="Arial" pitchFamily="34" charset="0"/>
              </a:rPr>
              <a:t>, dan </a:t>
            </a:r>
            <a:r>
              <a:rPr lang="en-US" altLang="ko-KR" dirty="0" err="1">
                <a:cs typeface="Arial" pitchFamily="34" charset="0"/>
              </a:rPr>
              <a:t>perhiasan</a:t>
            </a:r>
            <a:r>
              <a:rPr lang="en-US" altLang="ko-KR" dirty="0">
                <a:cs typeface="Arial" pitchFamily="34" charset="0"/>
              </a:rPr>
              <a:t>.</a:t>
            </a:r>
            <a:endParaRPr lang="ko-KR" altLang="en-US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7C6F9B-4FA6-4C0C-B060-F46AE31BE1E1}"/>
              </a:ext>
            </a:extLst>
          </p:cNvPr>
          <p:cNvSpPr txBox="1"/>
          <p:nvPr/>
        </p:nvSpPr>
        <p:spPr>
          <a:xfrm>
            <a:off x="5346922" y="952053"/>
            <a:ext cx="522709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cs typeface="Arial" pitchFamily="34" charset="0"/>
              </a:rPr>
              <a:t>Amazon</a:t>
            </a:r>
            <a:endParaRPr lang="en-US" altLang="ko-KR" sz="4800" b="1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D9AFA-1B5A-4731-A132-DB186EB56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77" y="2792934"/>
            <a:ext cx="5864159" cy="197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52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623380" y="447851"/>
            <a:ext cx="90431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Geometric Brownian Motion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27CFC-23FB-47A5-A019-9966900A712B}"/>
              </a:ext>
            </a:extLst>
          </p:cNvPr>
          <p:cNvSpPr txBox="1"/>
          <p:nvPr/>
        </p:nvSpPr>
        <p:spPr>
          <a:xfrm>
            <a:off x="623380" y="1518542"/>
            <a:ext cx="35108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Geometric Brownian Motion  (GBM)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adalah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salah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satu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metode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Stokasitik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yang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bisa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melakukan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prediksi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terhadap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harga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saham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kedepannya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.</a:t>
            </a:r>
          </a:p>
          <a:p>
            <a:pPr algn="just"/>
            <a:endParaRPr lang="en-US" altLang="ko-KR" sz="1600" b="1" dirty="0">
              <a:solidFill>
                <a:schemeClr val="accent2"/>
              </a:solidFill>
              <a:cs typeface="Arial" pitchFamily="34" charset="0"/>
            </a:endParaRPr>
          </a:p>
          <a:p>
            <a:pPr algn="just"/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GBM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ini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sering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disebut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juga Wiener Process. Proses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stokastik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dengan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waktu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kontinu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dimana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mengambil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bagian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acak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dari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persamaan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.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Lalu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kemudian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mengalikan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variable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acak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standar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dari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distribusi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normal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dengan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meadn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dan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standar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deviasi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dari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akar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kuadrat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kenaikan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accent2"/>
                </a:solidFill>
                <a:cs typeface="Arial" pitchFamily="34" charset="0"/>
              </a:rPr>
              <a:t>waktunya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. </a:t>
            </a:r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3747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8409</TotalTime>
  <Words>1499</Words>
  <Application>Microsoft Office PowerPoint</Application>
  <PresentationFormat>Widescreen</PresentationFormat>
  <Paragraphs>135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맑은 고딕</vt:lpstr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Darrell Yonathan</cp:lastModifiedBy>
  <cp:revision>152</cp:revision>
  <dcterms:created xsi:type="dcterms:W3CDTF">2018-04-24T17:14:44Z</dcterms:created>
  <dcterms:modified xsi:type="dcterms:W3CDTF">2019-12-17T06:24:37Z</dcterms:modified>
</cp:coreProperties>
</file>